
<file path=[Content_Types].xml><?xml version="1.0" encoding="utf-8"?>
<Types xmlns="http://schemas.openxmlformats.org/package/2006/content-types">
  <Override PartName="/_rels/.rels" ContentType="application/vnd.openxmlformats-package.relationships+xml"/>
  <Override PartName="/ppt/notesSlides/_rels/notesSlide8.xml.rels" ContentType="application/vnd.openxmlformats-package.relationships+xml"/>
  <Override PartName="/ppt/notesSlides/_rels/notesSlide10.xml.rels" ContentType="application/vnd.openxmlformats-package.relationships+xml"/>
  <Override PartName="/ppt/notesSlides/_rels/notesSlide9.xml.rels" ContentType="application/vnd.openxmlformats-package.relationships+xml"/>
  <Override PartName="/ppt/notesSlides/_rels/notesSlide7.xml.rels" ContentType="application/vnd.openxmlformats-package.relationship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s/_rels/slide11.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1.xml.rels" ContentType="application/vnd.openxmlformats-package.relationships+xml"/>
  <Override PartName="/ppt/slides/_rels/slide8.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slide1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12.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8.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_rels/presentation.xml.rels" ContentType="application/vnd.openxmlformats-package.relationships+xml"/>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2.png" ContentType="image/png"/>
  <Override PartName="/ppt/media/image1.png" ContentType="image/png"/>
  <Override PartName="/ppt/media/image5.png" ContentType="image/png"/>
  <Override PartName="/ppt/media/image6.png" ContentType="image/png"/>
  <Override PartName="/ppt/media/image7.png" ContentType="image/png"/>
  <Override PartName="/ppt/media/image8.png" ContentType="image/png"/>
  <Override PartName="/ppt/media/image10.png" ContentType="image/png"/>
  <Override PartName="/ppt/media/image9.png" ContentType="image/png"/>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view3D>
      <c:rotX val="50"/>
      <c:rotY val="0"/>
      <c:rAngAx val="0"/>
      <c:perspective val="30"/>
    </c:view3D>
    <c:floor>
      <c:spPr>
        <a:solidFill>
          <a:srgbClr val="d9d9d9"/>
        </a:solidFill>
        <a:ln>
          <a:noFill/>
        </a:ln>
      </c:spPr>
    </c:floor>
    <c:backWall>
      <c:spPr>
        <a:solidFill>
          <a:srgbClr val="d9d9d9"/>
        </a:solidFill>
        <a:ln>
          <a:noFill/>
        </a:ln>
      </c:spPr>
    </c:backWall>
    <c:plotArea>
      <c:layout>
        <c:manualLayout>
          <c:layoutTarget val="inner"/>
          <c:xMode val="edge"/>
          <c:yMode val="edge"/>
          <c:x val="0"/>
          <c:y val="0.101806239737274"/>
          <c:w val="0.938826003587555"/>
          <c:h val="0.898107337308789"/>
        </c:manualLayout>
      </c:layout>
      <c:pie3DChart>
        <c:varyColors val="1"/>
        <c:ser>
          <c:idx val="0"/>
          <c:order val="0"/>
          <c:spPr>
            <a:solidFill>
              <a:srgbClr val="bc451b"/>
            </a:solidFill>
            <a:ln>
              <a:noFill/>
            </a:ln>
          </c:spPr>
          <c:explosion val="0"/>
          <c:dPt>
            <c:idx val="0"/>
            <c:spPr>
              <a:solidFill>
                <a:srgbClr val="0070c0">
                  <a:alpha val="90000"/>
                </a:srgbClr>
              </a:solidFill>
              <a:ln w="19080">
                <a:solidFill>
                  <a:srgbClr val="8d3414"/>
                </a:solidFill>
                <a:round/>
              </a:ln>
            </c:spPr>
          </c:dPt>
          <c:dPt>
            <c:idx val="1"/>
            <c:spPr>
              <a:solidFill>
                <a:srgbClr val="00b050">
                  <a:alpha val="90000"/>
                </a:srgbClr>
              </a:solidFill>
              <a:ln w="19080">
                <a:solidFill>
                  <a:srgbClr val="b79935"/>
                </a:solidFill>
                <a:round/>
              </a:ln>
            </c:spPr>
          </c:dPt>
          <c:dPt>
            <c:idx val="2"/>
            <c:spPr>
              <a:solidFill>
                <a:srgbClr val="ffc000">
                  <a:alpha val="90000"/>
                </a:srgbClr>
              </a:solidFill>
              <a:ln w="19080">
                <a:solidFill>
                  <a:srgbClr val="8c6530"/>
                </a:solidFill>
                <a:round/>
              </a:ln>
            </c:spPr>
          </c:dPt>
          <c:dLbls>
            <c:dLbl>
              <c:idx val="0"/>
              <c:spPr>
                <a:ln w="12600">
                  <a:solidFill>
                    <a:srgbClr val="70C0"/>
                  </a:solidFill>
                </a:ln>
              </c:spPr>
              <c:dLblPos val="bestFit"/>
              <c:showLegendKey val="0"/>
              <c:showVal val="0"/>
              <c:showCatName val="1"/>
              <c:showSerName val="0"/>
              <c:showPercent val="1"/>
            </c:dLbl>
            <c:dLbl>
              <c:idx val="1"/>
              <c:spPr>
                <a:ln w="12600">
                  <a:solidFill>
                    <a:srgbClr val="B050"/>
                  </a:solidFill>
                </a:ln>
              </c:spPr>
              <c:dLblPos val="bestFit"/>
              <c:showLegendKey val="0"/>
              <c:showVal val="0"/>
              <c:showCatName val="1"/>
              <c:showSerName val="0"/>
              <c:showPercent val="1"/>
            </c:dLbl>
            <c:dLbl>
              <c:idx val="2"/>
              <c:spPr>
                <a:ln w="12600">
                  <a:solidFill>
                    <a:srgbClr val="BB8640"/>
                  </a:solidFill>
                </a:ln>
              </c:spPr>
              <c:dLblPos val="bestFit"/>
              <c:showLegendKey val="0"/>
              <c:showVal val="0"/>
              <c:showCatName val="1"/>
              <c:showSerName val="0"/>
              <c:showPercent val="1"/>
            </c:dLbl>
            <c:dLblPos val="inEnd"/>
            <c:showLegendKey val="0"/>
            <c:showVal val="0"/>
            <c:showCatName val="1"/>
            <c:showSerName val="0"/>
            <c:showPercent val="1"/>
            <c:showLeaderLines val="0"/>
          </c:dLbls>
          <c:cat>
            <c:strRef>
              <c:f>categories</c:f>
              <c:strCache>
                <c:ptCount val="3"/>
                <c:pt idx="0">
                  <c:v>OUI</c:v>
                </c:pt>
                <c:pt idx="1">
                  <c:v>NON</c:v>
                </c:pt>
                <c:pt idx="2">
                  <c:v>Pas d'avis</c:v>
                </c:pt>
              </c:strCache>
            </c:strRef>
          </c:cat>
          <c:val>
            <c:numRef>
              <c:f>0</c:f>
              <c:numCache>
                <c:formatCode>General</c:formatCode>
                <c:ptCount val="3"/>
                <c:pt idx="0">
                  <c:v>10</c:v>
                </c:pt>
                <c:pt idx="1">
                  <c:v>17</c:v>
                </c:pt>
                <c:pt idx="2">
                  <c:v>3</c:v>
                </c:pt>
              </c:numCache>
            </c:numRef>
          </c:val>
        </c:ser>
      </c:pie3DChart>
      <c:spPr>
        <a:solidFill>
          <a:srgbClr val="d9d9d9"/>
        </a:solidFill>
        <a:ln>
          <a:noFill/>
        </a:ln>
      </c:spPr>
    </c:plotArea>
    <c:plotVisOnly val="1"/>
    <c:dispBlanksAs val="gap"/>
  </c:chart>
  <c:spPr>
    <a:noFill/>
    <a:ln>
      <a:noFill/>
    </a:ln>
  </c:spPr>
</c:chartSpace>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8" name="PlaceHolder 1"/>
          <p:cNvSpPr>
            <a:spLocks noGrp="1"/>
          </p:cNvSpPr>
          <p:nvPr>
            <p:ph type="body"/>
          </p:nvPr>
        </p:nvSpPr>
        <p:spPr>
          <a:xfrm>
            <a:off x="756000" y="5078520"/>
            <a:ext cx="6047640" cy="4811040"/>
          </a:xfrm>
          <a:prstGeom prst="rect">
            <a:avLst/>
          </a:prstGeom>
        </p:spPr>
        <p:txBody>
          <a:bodyPr lIns="0" rIns="0" tIns="0" bIns="0"/>
          <a:p>
            <a:r>
              <a:rPr b="0" lang="fr-FR" sz="2000" spc="-1" strike="noStrike">
                <a:solidFill>
                  <a:srgbClr val="000000"/>
                </a:solidFill>
                <a:uFill>
                  <a:solidFill>
                    <a:srgbClr val="ffffff"/>
                  </a:solidFill>
                </a:uFill>
                <a:latin typeface="Arial"/>
              </a:rPr>
              <a:t>Cliquez pour modifier le format des notes</a:t>
            </a:r>
            <a:endParaRPr b="0" lang="fr-FR" sz="2000" spc="-1" strike="noStrike">
              <a:solidFill>
                <a:srgbClr val="000000"/>
              </a:solidFill>
              <a:uFill>
                <a:solidFill>
                  <a:srgbClr val="ffffff"/>
                </a:solidFill>
              </a:uFill>
              <a:latin typeface="Arial"/>
            </a:endParaRPr>
          </a:p>
        </p:txBody>
      </p:sp>
      <p:sp>
        <p:nvSpPr>
          <p:cNvPr id="79" name="PlaceHolder 2"/>
          <p:cNvSpPr>
            <a:spLocks noGrp="1"/>
          </p:cNvSpPr>
          <p:nvPr>
            <p:ph type="hdr"/>
          </p:nvPr>
        </p:nvSpPr>
        <p:spPr>
          <a:xfrm>
            <a:off x="0" y="0"/>
            <a:ext cx="3280680" cy="534240"/>
          </a:xfrm>
          <a:prstGeom prst="rect">
            <a:avLst/>
          </a:prstGeom>
        </p:spPr>
        <p:txBody>
          <a:bodyPr lIns="0" rIns="0" tIns="0" bIns="0"/>
          <a:p>
            <a:r>
              <a:rPr b="0" lang="fr-FR" sz="1400" spc="-1" strike="noStrike">
                <a:solidFill>
                  <a:srgbClr val="000000"/>
                </a:solidFill>
                <a:uFill>
                  <a:solidFill>
                    <a:srgbClr val="ffffff"/>
                  </a:solidFill>
                </a:uFill>
                <a:latin typeface="Times New Roman"/>
              </a:rPr>
              <a:t>&lt;en-tête&gt;</a:t>
            </a:r>
            <a:endParaRPr b="0" lang="fr-FR" sz="1400" spc="-1" strike="noStrike">
              <a:solidFill>
                <a:srgbClr val="000000"/>
              </a:solidFill>
              <a:uFill>
                <a:solidFill>
                  <a:srgbClr val="ffffff"/>
                </a:solidFill>
              </a:uFill>
              <a:latin typeface="Times New Roman"/>
            </a:endParaRPr>
          </a:p>
        </p:txBody>
      </p:sp>
      <p:sp>
        <p:nvSpPr>
          <p:cNvPr id="80" name="PlaceHolder 3"/>
          <p:cNvSpPr>
            <a:spLocks noGrp="1"/>
          </p:cNvSpPr>
          <p:nvPr>
            <p:ph type="dt"/>
          </p:nvPr>
        </p:nvSpPr>
        <p:spPr>
          <a:xfrm>
            <a:off x="4278960" y="0"/>
            <a:ext cx="3280680" cy="534240"/>
          </a:xfrm>
          <a:prstGeom prst="rect">
            <a:avLst/>
          </a:prstGeom>
        </p:spPr>
        <p:txBody>
          <a:bodyPr lIns="0" rIns="0" tIns="0" bIns="0"/>
          <a:p>
            <a:pPr algn="r"/>
            <a:r>
              <a:rPr b="0" lang="fr-FR" sz="1400" spc="-1" strike="noStrike">
                <a:solidFill>
                  <a:srgbClr val="000000"/>
                </a:solidFill>
                <a:uFill>
                  <a:solidFill>
                    <a:srgbClr val="ffffff"/>
                  </a:solidFill>
                </a:uFill>
                <a:latin typeface="Times New Roman"/>
              </a:rPr>
              <a:t>&lt;date/heure&gt;</a:t>
            </a:r>
            <a:endParaRPr b="0" lang="fr-FR" sz="1400" spc="-1" strike="noStrike">
              <a:solidFill>
                <a:srgbClr val="000000"/>
              </a:solidFill>
              <a:uFill>
                <a:solidFill>
                  <a:srgbClr val="ffffff"/>
                </a:solidFill>
              </a:uFill>
              <a:latin typeface="Times New Roman"/>
            </a:endParaRPr>
          </a:p>
        </p:txBody>
      </p:sp>
      <p:sp>
        <p:nvSpPr>
          <p:cNvPr id="81" name="PlaceHolder 4"/>
          <p:cNvSpPr>
            <a:spLocks noGrp="1"/>
          </p:cNvSpPr>
          <p:nvPr>
            <p:ph type="ftr"/>
          </p:nvPr>
        </p:nvSpPr>
        <p:spPr>
          <a:xfrm>
            <a:off x="0" y="10157400"/>
            <a:ext cx="3280680" cy="534240"/>
          </a:xfrm>
          <a:prstGeom prst="rect">
            <a:avLst/>
          </a:prstGeom>
        </p:spPr>
        <p:txBody>
          <a:bodyPr lIns="0" rIns="0" tIns="0" bIns="0" anchor="b"/>
          <a:p>
            <a:r>
              <a:rPr b="0" lang="fr-FR" sz="1400" spc="-1" strike="noStrike">
                <a:solidFill>
                  <a:srgbClr val="000000"/>
                </a:solidFill>
                <a:uFill>
                  <a:solidFill>
                    <a:srgbClr val="ffffff"/>
                  </a:solidFill>
                </a:uFill>
                <a:latin typeface="Times New Roman"/>
              </a:rPr>
              <a:t>&lt;pied de page&gt;</a:t>
            </a:r>
            <a:endParaRPr b="0" lang="fr-FR" sz="1400" spc="-1" strike="noStrike">
              <a:solidFill>
                <a:srgbClr val="000000"/>
              </a:solidFill>
              <a:uFill>
                <a:solidFill>
                  <a:srgbClr val="ffffff"/>
                </a:solidFill>
              </a:uFill>
              <a:latin typeface="Times New Roman"/>
            </a:endParaRPr>
          </a:p>
        </p:txBody>
      </p:sp>
      <p:sp>
        <p:nvSpPr>
          <p:cNvPr id="82" name="PlaceHolder 5"/>
          <p:cNvSpPr>
            <a:spLocks noGrp="1"/>
          </p:cNvSpPr>
          <p:nvPr>
            <p:ph type="sldNum"/>
          </p:nvPr>
        </p:nvSpPr>
        <p:spPr>
          <a:xfrm>
            <a:off x="4278960" y="10157400"/>
            <a:ext cx="3280680" cy="534240"/>
          </a:xfrm>
          <a:prstGeom prst="rect">
            <a:avLst/>
          </a:prstGeom>
        </p:spPr>
        <p:txBody>
          <a:bodyPr lIns="0" rIns="0" tIns="0" bIns="0" anchor="b"/>
          <a:p>
            <a:pPr algn="r"/>
            <a:fld id="{42582E5C-FDE8-4FB3-88B2-267604934190}" type="slidenum">
              <a:rPr b="0" lang="fr-FR" sz="14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1"/>
          <p:cNvSpPr>
            <a:spLocks noGrp="1"/>
          </p:cNvSpPr>
          <p:nvPr>
            <p:ph type="body"/>
          </p:nvPr>
        </p:nvSpPr>
        <p:spPr>
          <a:xfrm>
            <a:off x="685800" y="4400640"/>
            <a:ext cx="5486040" cy="3600000"/>
          </a:xfrm>
          <a:prstGeom prst="rect">
            <a:avLst/>
          </a:prstGeom>
        </p:spPr>
        <p:txBody>
          <a:bodyPr/>
          <a:p>
            <a:endParaRPr b="0" lang="fr-FR" sz="2000" spc="-1" strike="noStrike">
              <a:solidFill>
                <a:srgbClr val="000000"/>
              </a:solidFill>
              <a:uFill>
                <a:solidFill>
                  <a:srgbClr val="ffffff"/>
                </a:solidFill>
              </a:uFill>
              <a:latin typeface="Arial"/>
            </a:endParaRPr>
          </a:p>
        </p:txBody>
      </p:sp>
      <p:sp>
        <p:nvSpPr>
          <p:cNvPr id="129" name="TextShape 2"/>
          <p:cNvSpPr txBox="1"/>
          <p:nvPr/>
        </p:nvSpPr>
        <p:spPr>
          <a:xfrm>
            <a:off x="3884760" y="8685360"/>
            <a:ext cx="2971440" cy="458280"/>
          </a:xfrm>
          <a:prstGeom prst="rect">
            <a:avLst/>
          </a:prstGeom>
          <a:noFill/>
          <a:ln>
            <a:noFill/>
          </a:ln>
        </p:spPr>
        <p:txBody>
          <a:bodyPr anchor="b"/>
          <a:p>
            <a:pPr algn="r">
              <a:lnSpc>
                <a:spcPct val="100000"/>
              </a:lnSpc>
            </a:pPr>
            <a:fld id="{CC1849C2-E8A1-46C9-AC4A-F9EDF8F42C28}" type="slidenum">
              <a:rPr b="0" lang="fr-FR" sz="12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2" name="PlaceHolder 1"/>
          <p:cNvSpPr>
            <a:spLocks noGrp="1"/>
          </p:cNvSpPr>
          <p:nvPr>
            <p:ph type="body"/>
          </p:nvPr>
        </p:nvSpPr>
        <p:spPr>
          <a:xfrm>
            <a:off x="685800" y="4400640"/>
            <a:ext cx="5486040" cy="3600000"/>
          </a:xfrm>
          <a:prstGeom prst="rect">
            <a:avLst/>
          </a:prstGeom>
        </p:spPr>
        <p:txBody>
          <a:bodyPr/>
          <a:p>
            <a:r>
              <a:rPr b="0" lang="fr-FR" sz="2000" spc="-1" strike="noStrike">
                <a:solidFill>
                  <a:srgbClr val="000000"/>
                </a:solidFill>
                <a:uFill>
                  <a:solidFill>
                    <a:srgbClr val="ffffff"/>
                  </a:solidFill>
                </a:uFill>
                <a:latin typeface="Arial"/>
              </a:rPr>
              <a:t>6 personnes ont dit oui</a:t>
            </a:r>
            <a:endParaRPr b="0" lang="fr-FR" sz="2000" spc="-1" strike="noStrike">
              <a:solidFill>
                <a:srgbClr val="000000"/>
              </a:solidFill>
              <a:uFill>
                <a:solidFill>
                  <a:srgbClr val="ffffff"/>
                </a:solidFill>
              </a:uFill>
              <a:latin typeface="Arial"/>
            </a:endParaRPr>
          </a:p>
        </p:txBody>
      </p:sp>
      <p:sp>
        <p:nvSpPr>
          <p:cNvPr id="123" name="TextShape 2"/>
          <p:cNvSpPr txBox="1"/>
          <p:nvPr/>
        </p:nvSpPr>
        <p:spPr>
          <a:xfrm>
            <a:off x="3884760" y="8685360"/>
            <a:ext cx="2971440" cy="458280"/>
          </a:xfrm>
          <a:prstGeom prst="rect">
            <a:avLst/>
          </a:prstGeom>
          <a:noFill/>
          <a:ln>
            <a:noFill/>
          </a:ln>
        </p:spPr>
        <p:txBody>
          <a:bodyPr anchor="b"/>
          <a:p>
            <a:pPr algn="r">
              <a:lnSpc>
                <a:spcPct val="100000"/>
              </a:lnSpc>
            </a:pPr>
            <a:fld id="{07BA481A-4645-49CD-BEC8-0FFFE979F98C}" type="slidenum">
              <a:rPr b="0" lang="fr-FR" sz="12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PlaceHolder 1"/>
          <p:cNvSpPr>
            <a:spLocks noGrp="1"/>
          </p:cNvSpPr>
          <p:nvPr>
            <p:ph type="body"/>
          </p:nvPr>
        </p:nvSpPr>
        <p:spPr>
          <a:xfrm>
            <a:off x="685800" y="4400640"/>
            <a:ext cx="5486040" cy="3600000"/>
          </a:xfrm>
          <a:prstGeom prst="rect">
            <a:avLst/>
          </a:prstGeom>
        </p:spPr>
        <p:txBody>
          <a:bodyPr/>
          <a:p>
            <a:r>
              <a:rPr b="0" lang="fr-FR" sz="2000" spc="-1" strike="noStrike">
                <a:solidFill>
                  <a:srgbClr val="000000"/>
                </a:solidFill>
                <a:uFill>
                  <a:solidFill>
                    <a:srgbClr val="ffffff"/>
                  </a:solidFill>
                </a:uFill>
                <a:latin typeface="Arial"/>
              </a:rPr>
              <a:t>17/23 oui</a:t>
            </a:r>
            <a:endParaRPr b="0" lang="fr-FR" sz="2000" spc="-1" strike="noStrike">
              <a:solidFill>
                <a:srgbClr val="000000"/>
              </a:solidFill>
              <a:uFill>
                <a:solidFill>
                  <a:srgbClr val="ffffff"/>
                </a:solidFill>
              </a:uFill>
              <a:latin typeface="Arial"/>
            </a:endParaRPr>
          </a:p>
        </p:txBody>
      </p:sp>
      <p:sp>
        <p:nvSpPr>
          <p:cNvPr id="125" name="TextShape 2"/>
          <p:cNvSpPr txBox="1"/>
          <p:nvPr/>
        </p:nvSpPr>
        <p:spPr>
          <a:xfrm>
            <a:off x="3884760" y="8685360"/>
            <a:ext cx="2971440" cy="458280"/>
          </a:xfrm>
          <a:prstGeom prst="rect">
            <a:avLst/>
          </a:prstGeom>
          <a:noFill/>
          <a:ln>
            <a:noFill/>
          </a:ln>
        </p:spPr>
        <p:txBody>
          <a:bodyPr anchor="b"/>
          <a:p>
            <a:pPr algn="r">
              <a:lnSpc>
                <a:spcPct val="100000"/>
              </a:lnSpc>
            </a:pPr>
            <a:fld id="{B698D3B2-872B-4982-A8DE-7FFEA5E5F226}" type="slidenum">
              <a:rPr b="0" lang="fr-FR" sz="12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PlaceHolder 1"/>
          <p:cNvSpPr>
            <a:spLocks noGrp="1"/>
          </p:cNvSpPr>
          <p:nvPr>
            <p:ph type="body"/>
          </p:nvPr>
        </p:nvSpPr>
        <p:spPr>
          <a:xfrm>
            <a:off x="685800" y="4400640"/>
            <a:ext cx="5486040" cy="3600000"/>
          </a:xfrm>
          <a:prstGeom prst="rect">
            <a:avLst/>
          </a:prstGeom>
        </p:spPr>
        <p:txBody>
          <a:bodyPr/>
          <a:p>
            <a:endParaRPr b="0" lang="fr-FR" sz="2000" spc="-1" strike="noStrike">
              <a:solidFill>
                <a:srgbClr val="000000"/>
              </a:solidFill>
              <a:uFill>
                <a:solidFill>
                  <a:srgbClr val="ffffff"/>
                </a:solidFill>
              </a:uFill>
              <a:latin typeface="Arial"/>
            </a:endParaRPr>
          </a:p>
        </p:txBody>
      </p:sp>
      <p:sp>
        <p:nvSpPr>
          <p:cNvPr id="127" name="TextShape 2"/>
          <p:cNvSpPr txBox="1"/>
          <p:nvPr/>
        </p:nvSpPr>
        <p:spPr>
          <a:xfrm>
            <a:off x="3884760" y="8685360"/>
            <a:ext cx="2971440" cy="458280"/>
          </a:xfrm>
          <a:prstGeom prst="rect">
            <a:avLst/>
          </a:prstGeom>
          <a:noFill/>
          <a:ln>
            <a:noFill/>
          </a:ln>
        </p:spPr>
        <p:txBody>
          <a:bodyPr anchor="b"/>
          <a:p>
            <a:pPr algn="r">
              <a:lnSpc>
                <a:spcPct val="100000"/>
              </a:lnSpc>
            </a:pPr>
            <a:fld id="{59BC65CB-2F22-4C62-AE01-D854998F1B70}" type="slidenum">
              <a:rPr b="0" lang="fr-FR" sz="1200" spc="-1" strike="noStrike">
                <a:solidFill>
                  <a:srgbClr val="000000"/>
                </a:solidFill>
                <a:uFill>
                  <a:solidFill>
                    <a:srgbClr val="ffffff"/>
                  </a:solidFill>
                </a:uFill>
                <a:latin typeface="Times New Roman"/>
              </a:rPr>
              <a:t>&lt;numéro&gt;</a:t>
            </a:fld>
            <a:endParaRPr b="0" lang="fr-FR"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27" name="PlaceHolder 2"/>
          <p:cNvSpPr>
            <a:spLocks noGrp="1"/>
          </p:cNvSpPr>
          <p:nvPr>
            <p:ph type="body"/>
          </p:nvPr>
        </p:nvSpPr>
        <p:spPr>
          <a:xfrm>
            <a:off x="913680" y="2076480"/>
            <a:ext cx="10353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28" name="PlaceHolder 3"/>
          <p:cNvSpPr>
            <a:spLocks noGrp="1"/>
          </p:cNvSpPr>
          <p:nvPr>
            <p:ph type="body"/>
          </p:nvPr>
        </p:nvSpPr>
        <p:spPr>
          <a:xfrm>
            <a:off x="913680" y="4016880"/>
            <a:ext cx="10353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30" name="PlaceHolder 2"/>
          <p:cNvSpPr>
            <a:spLocks noGrp="1"/>
          </p:cNvSpPr>
          <p:nvPr>
            <p:ph type="body"/>
          </p:nvPr>
        </p:nvSpPr>
        <p:spPr>
          <a:xfrm>
            <a:off x="91368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31" name="PlaceHolder 3"/>
          <p:cNvSpPr>
            <a:spLocks noGrp="1"/>
          </p:cNvSpPr>
          <p:nvPr>
            <p:ph type="body"/>
          </p:nvPr>
        </p:nvSpPr>
        <p:spPr>
          <a:xfrm>
            <a:off x="621900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32" name="PlaceHolder 4"/>
          <p:cNvSpPr>
            <a:spLocks noGrp="1"/>
          </p:cNvSpPr>
          <p:nvPr>
            <p:ph type="body"/>
          </p:nvPr>
        </p:nvSpPr>
        <p:spPr>
          <a:xfrm>
            <a:off x="6219000" y="40168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33" name="PlaceHolder 5"/>
          <p:cNvSpPr>
            <a:spLocks noGrp="1"/>
          </p:cNvSpPr>
          <p:nvPr>
            <p:ph type="body"/>
          </p:nvPr>
        </p:nvSpPr>
        <p:spPr>
          <a:xfrm>
            <a:off x="913680" y="40168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35" name="PlaceHolder 2"/>
          <p:cNvSpPr>
            <a:spLocks noGrp="1"/>
          </p:cNvSpPr>
          <p:nvPr>
            <p:ph type="body"/>
          </p:nvPr>
        </p:nvSpPr>
        <p:spPr>
          <a:xfrm>
            <a:off x="913680" y="2076480"/>
            <a:ext cx="10353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36" name="PlaceHolder 3"/>
          <p:cNvSpPr>
            <a:spLocks noGrp="1"/>
          </p:cNvSpPr>
          <p:nvPr>
            <p:ph type="body"/>
          </p:nvPr>
        </p:nvSpPr>
        <p:spPr>
          <a:xfrm>
            <a:off x="913680" y="2076480"/>
            <a:ext cx="10353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pic>
        <p:nvPicPr>
          <p:cNvPr id="37" name="" descr=""/>
          <p:cNvPicPr/>
          <p:nvPr/>
        </p:nvPicPr>
        <p:blipFill>
          <a:blip r:embed="rId2"/>
          <a:stretch/>
        </p:blipFill>
        <p:spPr>
          <a:xfrm>
            <a:off x="3762360" y="2076480"/>
            <a:ext cx="4655520" cy="3714480"/>
          </a:xfrm>
          <a:prstGeom prst="rect">
            <a:avLst/>
          </a:prstGeom>
          <a:ln>
            <a:noFill/>
          </a:ln>
        </p:spPr>
      </p:pic>
      <p:pic>
        <p:nvPicPr>
          <p:cNvPr id="38" name="" descr=""/>
          <p:cNvPicPr/>
          <p:nvPr/>
        </p:nvPicPr>
        <p:blipFill>
          <a:blip r:embed="rId3"/>
          <a:stretch/>
        </p:blipFill>
        <p:spPr>
          <a:xfrm>
            <a:off x="3762360" y="2076480"/>
            <a:ext cx="4655520" cy="37144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45" name="PlaceHolder 2"/>
          <p:cNvSpPr>
            <a:spLocks noGrp="1"/>
          </p:cNvSpPr>
          <p:nvPr>
            <p:ph type="subTitle"/>
          </p:nvPr>
        </p:nvSpPr>
        <p:spPr>
          <a:xfrm>
            <a:off x="913680" y="2076480"/>
            <a:ext cx="10353240" cy="3714480"/>
          </a:xfrm>
          <a:prstGeom prst="rect">
            <a:avLst/>
          </a:prstGeom>
        </p:spPr>
        <p:txBody>
          <a:bodyPr lIns="0" rIns="0" tIns="0" bIns="0" anchor="ctr"/>
          <a:p>
            <a:pPr algn="ctr"/>
            <a:endParaRPr b="0" lang="fr-FR" sz="3200" spc="-1" strike="noStrike">
              <a:solidFill>
                <a:srgbClr val="ffffff"/>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47" name="PlaceHolder 2"/>
          <p:cNvSpPr>
            <a:spLocks noGrp="1"/>
          </p:cNvSpPr>
          <p:nvPr>
            <p:ph type="body"/>
          </p:nvPr>
        </p:nvSpPr>
        <p:spPr>
          <a:xfrm>
            <a:off x="913680" y="2076480"/>
            <a:ext cx="10353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49" name="PlaceHolder 2"/>
          <p:cNvSpPr>
            <a:spLocks noGrp="1"/>
          </p:cNvSpPr>
          <p:nvPr>
            <p:ph type="body"/>
          </p:nvPr>
        </p:nvSpPr>
        <p:spPr>
          <a:xfrm>
            <a:off x="913680" y="2076480"/>
            <a:ext cx="5052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50" name="PlaceHolder 3"/>
          <p:cNvSpPr>
            <a:spLocks noGrp="1"/>
          </p:cNvSpPr>
          <p:nvPr>
            <p:ph type="body"/>
          </p:nvPr>
        </p:nvSpPr>
        <p:spPr>
          <a:xfrm>
            <a:off x="6219000" y="2076480"/>
            <a:ext cx="5052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913680" y="609480"/>
            <a:ext cx="10353240" cy="5828400"/>
          </a:xfrm>
          <a:prstGeom prst="rect">
            <a:avLst/>
          </a:prstGeom>
        </p:spPr>
        <p:txBody>
          <a:bodyPr lIns="0" rIns="0" tIns="0" bIns="0" anchor="ctr"/>
          <a:p>
            <a:pPr algn="ctr"/>
            <a:endParaRPr b="0" lang="fr-FR" sz="3200" spc="-1" strike="noStrike">
              <a:solidFill>
                <a:srgbClr val="ffffff"/>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54" name="PlaceHolder 2"/>
          <p:cNvSpPr>
            <a:spLocks noGrp="1"/>
          </p:cNvSpPr>
          <p:nvPr>
            <p:ph type="body"/>
          </p:nvPr>
        </p:nvSpPr>
        <p:spPr>
          <a:xfrm>
            <a:off x="91368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55" name="PlaceHolder 3"/>
          <p:cNvSpPr>
            <a:spLocks noGrp="1"/>
          </p:cNvSpPr>
          <p:nvPr>
            <p:ph type="body"/>
          </p:nvPr>
        </p:nvSpPr>
        <p:spPr>
          <a:xfrm>
            <a:off x="913680" y="40168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56" name="PlaceHolder 4"/>
          <p:cNvSpPr>
            <a:spLocks noGrp="1"/>
          </p:cNvSpPr>
          <p:nvPr>
            <p:ph type="body"/>
          </p:nvPr>
        </p:nvSpPr>
        <p:spPr>
          <a:xfrm>
            <a:off x="6219000" y="2076480"/>
            <a:ext cx="5052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6" name="PlaceHolder 2"/>
          <p:cNvSpPr>
            <a:spLocks noGrp="1"/>
          </p:cNvSpPr>
          <p:nvPr>
            <p:ph type="subTitle"/>
          </p:nvPr>
        </p:nvSpPr>
        <p:spPr>
          <a:xfrm>
            <a:off x="913680" y="2076480"/>
            <a:ext cx="10353240" cy="3714480"/>
          </a:xfrm>
          <a:prstGeom prst="rect">
            <a:avLst/>
          </a:prstGeom>
        </p:spPr>
        <p:txBody>
          <a:bodyPr lIns="0" rIns="0" tIns="0" bIns="0" anchor="ctr"/>
          <a:p>
            <a:pPr algn="ctr"/>
            <a:endParaRPr b="0" lang="fr-FR" sz="3200" spc="-1" strike="noStrike">
              <a:solidFill>
                <a:srgbClr val="ffffff"/>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58" name="PlaceHolder 2"/>
          <p:cNvSpPr>
            <a:spLocks noGrp="1"/>
          </p:cNvSpPr>
          <p:nvPr>
            <p:ph type="body"/>
          </p:nvPr>
        </p:nvSpPr>
        <p:spPr>
          <a:xfrm>
            <a:off x="913680" y="2076480"/>
            <a:ext cx="5052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59" name="PlaceHolder 3"/>
          <p:cNvSpPr>
            <a:spLocks noGrp="1"/>
          </p:cNvSpPr>
          <p:nvPr>
            <p:ph type="body"/>
          </p:nvPr>
        </p:nvSpPr>
        <p:spPr>
          <a:xfrm>
            <a:off x="621900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60" name="PlaceHolder 4"/>
          <p:cNvSpPr>
            <a:spLocks noGrp="1"/>
          </p:cNvSpPr>
          <p:nvPr>
            <p:ph type="body"/>
          </p:nvPr>
        </p:nvSpPr>
        <p:spPr>
          <a:xfrm>
            <a:off x="6219000" y="40168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62" name="PlaceHolder 2"/>
          <p:cNvSpPr>
            <a:spLocks noGrp="1"/>
          </p:cNvSpPr>
          <p:nvPr>
            <p:ph type="body"/>
          </p:nvPr>
        </p:nvSpPr>
        <p:spPr>
          <a:xfrm>
            <a:off x="91368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63" name="PlaceHolder 3"/>
          <p:cNvSpPr>
            <a:spLocks noGrp="1"/>
          </p:cNvSpPr>
          <p:nvPr>
            <p:ph type="body"/>
          </p:nvPr>
        </p:nvSpPr>
        <p:spPr>
          <a:xfrm>
            <a:off x="621900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64" name="PlaceHolder 4"/>
          <p:cNvSpPr>
            <a:spLocks noGrp="1"/>
          </p:cNvSpPr>
          <p:nvPr>
            <p:ph type="body"/>
          </p:nvPr>
        </p:nvSpPr>
        <p:spPr>
          <a:xfrm>
            <a:off x="913680" y="4016880"/>
            <a:ext cx="10353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66" name="PlaceHolder 2"/>
          <p:cNvSpPr>
            <a:spLocks noGrp="1"/>
          </p:cNvSpPr>
          <p:nvPr>
            <p:ph type="body"/>
          </p:nvPr>
        </p:nvSpPr>
        <p:spPr>
          <a:xfrm>
            <a:off x="913680" y="2076480"/>
            <a:ext cx="10353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67" name="PlaceHolder 3"/>
          <p:cNvSpPr>
            <a:spLocks noGrp="1"/>
          </p:cNvSpPr>
          <p:nvPr>
            <p:ph type="body"/>
          </p:nvPr>
        </p:nvSpPr>
        <p:spPr>
          <a:xfrm>
            <a:off x="913680" y="4016880"/>
            <a:ext cx="10353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69" name="PlaceHolder 2"/>
          <p:cNvSpPr>
            <a:spLocks noGrp="1"/>
          </p:cNvSpPr>
          <p:nvPr>
            <p:ph type="body"/>
          </p:nvPr>
        </p:nvSpPr>
        <p:spPr>
          <a:xfrm>
            <a:off x="91368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70" name="PlaceHolder 3"/>
          <p:cNvSpPr>
            <a:spLocks noGrp="1"/>
          </p:cNvSpPr>
          <p:nvPr>
            <p:ph type="body"/>
          </p:nvPr>
        </p:nvSpPr>
        <p:spPr>
          <a:xfrm>
            <a:off x="621900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71" name="PlaceHolder 4"/>
          <p:cNvSpPr>
            <a:spLocks noGrp="1"/>
          </p:cNvSpPr>
          <p:nvPr>
            <p:ph type="body"/>
          </p:nvPr>
        </p:nvSpPr>
        <p:spPr>
          <a:xfrm>
            <a:off x="6219000" y="40168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72" name="PlaceHolder 5"/>
          <p:cNvSpPr>
            <a:spLocks noGrp="1"/>
          </p:cNvSpPr>
          <p:nvPr>
            <p:ph type="body"/>
          </p:nvPr>
        </p:nvSpPr>
        <p:spPr>
          <a:xfrm>
            <a:off x="913680" y="40168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74" name="PlaceHolder 2"/>
          <p:cNvSpPr>
            <a:spLocks noGrp="1"/>
          </p:cNvSpPr>
          <p:nvPr>
            <p:ph type="body"/>
          </p:nvPr>
        </p:nvSpPr>
        <p:spPr>
          <a:xfrm>
            <a:off x="913680" y="2076480"/>
            <a:ext cx="10353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75" name="PlaceHolder 3"/>
          <p:cNvSpPr>
            <a:spLocks noGrp="1"/>
          </p:cNvSpPr>
          <p:nvPr>
            <p:ph type="body"/>
          </p:nvPr>
        </p:nvSpPr>
        <p:spPr>
          <a:xfrm>
            <a:off x="913680" y="2076480"/>
            <a:ext cx="10353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pic>
        <p:nvPicPr>
          <p:cNvPr id="76" name="" descr=""/>
          <p:cNvPicPr/>
          <p:nvPr/>
        </p:nvPicPr>
        <p:blipFill>
          <a:blip r:embed="rId2"/>
          <a:stretch/>
        </p:blipFill>
        <p:spPr>
          <a:xfrm>
            <a:off x="3762360" y="2076480"/>
            <a:ext cx="4655520" cy="3714480"/>
          </a:xfrm>
          <a:prstGeom prst="rect">
            <a:avLst/>
          </a:prstGeom>
          <a:ln>
            <a:noFill/>
          </a:ln>
        </p:spPr>
      </p:pic>
      <p:pic>
        <p:nvPicPr>
          <p:cNvPr id="77" name="" descr=""/>
          <p:cNvPicPr/>
          <p:nvPr/>
        </p:nvPicPr>
        <p:blipFill>
          <a:blip r:embed="rId3"/>
          <a:stretch/>
        </p:blipFill>
        <p:spPr>
          <a:xfrm>
            <a:off x="3762360" y="2076480"/>
            <a:ext cx="4655520" cy="371448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8" name="PlaceHolder 2"/>
          <p:cNvSpPr>
            <a:spLocks noGrp="1"/>
          </p:cNvSpPr>
          <p:nvPr>
            <p:ph type="body"/>
          </p:nvPr>
        </p:nvSpPr>
        <p:spPr>
          <a:xfrm>
            <a:off x="913680" y="2076480"/>
            <a:ext cx="10353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10" name="PlaceHolder 2"/>
          <p:cNvSpPr>
            <a:spLocks noGrp="1"/>
          </p:cNvSpPr>
          <p:nvPr>
            <p:ph type="body"/>
          </p:nvPr>
        </p:nvSpPr>
        <p:spPr>
          <a:xfrm>
            <a:off x="913680" y="2076480"/>
            <a:ext cx="5052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11" name="PlaceHolder 3"/>
          <p:cNvSpPr>
            <a:spLocks noGrp="1"/>
          </p:cNvSpPr>
          <p:nvPr>
            <p:ph type="body"/>
          </p:nvPr>
        </p:nvSpPr>
        <p:spPr>
          <a:xfrm>
            <a:off x="6219000" y="2076480"/>
            <a:ext cx="5052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913680" y="609480"/>
            <a:ext cx="10353240" cy="5828400"/>
          </a:xfrm>
          <a:prstGeom prst="rect">
            <a:avLst/>
          </a:prstGeom>
        </p:spPr>
        <p:txBody>
          <a:bodyPr lIns="0" rIns="0" tIns="0" bIns="0" anchor="ctr"/>
          <a:p>
            <a:pPr algn="ctr"/>
            <a:endParaRPr b="0" lang="fr-FR" sz="3200" spc="-1" strike="noStrike">
              <a:solidFill>
                <a:srgbClr val="ffffff"/>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15" name="PlaceHolder 2"/>
          <p:cNvSpPr>
            <a:spLocks noGrp="1"/>
          </p:cNvSpPr>
          <p:nvPr>
            <p:ph type="body"/>
          </p:nvPr>
        </p:nvSpPr>
        <p:spPr>
          <a:xfrm>
            <a:off x="91368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16" name="PlaceHolder 3"/>
          <p:cNvSpPr>
            <a:spLocks noGrp="1"/>
          </p:cNvSpPr>
          <p:nvPr>
            <p:ph type="body"/>
          </p:nvPr>
        </p:nvSpPr>
        <p:spPr>
          <a:xfrm>
            <a:off x="913680" y="40168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17" name="PlaceHolder 4"/>
          <p:cNvSpPr>
            <a:spLocks noGrp="1"/>
          </p:cNvSpPr>
          <p:nvPr>
            <p:ph type="body"/>
          </p:nvPr>
        </p:nvSpPr>
        <p:spPr>
          <a:xfrm>
            <a:off x="6219000" y="2076480"/>
            <a:ext cx="5052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19" name="PlaceHolder 2"/>
          <p:cNvSpPr>
            <a:spLocks noGrp="1"/>
          </p:cNvSpPr>
          <p:nvPr>
            <p:ph type="body"/>
          </p:nvPr>
        </p:nvSpPr>
        <p:spPr>
          <a:xfrm>
            <a:off x="913680" y="2076480"/>
            <a:ext cx="5052240" cy="371448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20" name="PlaceHolder 3"/>
          <p:cNvSpPr>
            <a:spLocks noGrp="1"/>
          </p:cNvSpPr>
          <p:nvPr>
            <p:ph type="body"/>
          </p:nvPr>
        </p:nvSpPr>
        <p:spPr>
          <a:xfrm>
            <a:off x="621900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21" name="PlaceHolder 4"/>
          <p:cNvSpPr>
            <a:spLocks noGrp="1"/>
          </p:cNvSpPr>
          <p:nvPr>
            <p:ph type="body"/>
          </p:nvPr>
        </p:nvSpPr>
        <p:spPr>
          <a:xfrm>
            <a:off x="6219000" y="40168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913680" y="609480"/>
            <a:ext cx="10353240" cy="1257120"/>
          </a:xfrm>
          <a:prstGeom prst="rect">
            <a:avLst/>
          </a:prstGeom>
        </p:spPr>
        <p:txBody>
          <a:bodyPr lIns="0" rIns="0" tIns="0" bIns="0" anchor="ctr"/>
          <a:p>
            <a:endParaRPr b="0" lang="fr-FR" sz="1800" spc="-1" strike="noStrike">
              <a:solidFill>
                <a:srgbClr val="ffffff"/>
              </a:solidFill>
              <a:uFill>
                <a:solidFill>
                  <a:srgbClr val="ffffff"/>
                </a:solidFill>
              </a:uFill>
              <a:latin typeface="Dubai"/>
            </a:endParaRPr>
          </a:p>
        </p:txBody>
      </p:sp>
      <p:sp>
        <p:nvSpPr>
          <p:cNvPr id="23" name="PlaceHolder 2"/>
          <p:cNvSpPr>
            <a:spLocks noGrp="1"/>
          </p:cNvSpPr>
          <p:nvPr>
            <p:ph type="body"/>
          </p:nvPr>
        </p:nvSpPr>
        <p:spPr>
          <a:xfrm>
            <a:off x="91368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24" name="PlaceHolder 3"/>
          <p:cNvSpPr>
            <a:spLocks noGrp="1"/>
          </p:cNvSpPr>
          <p:nvPr>
            <p:ph type="body"/>
          </p:nvPr>
        </p:nvSpPr>
        <p:spPr>
          <a:xfrm>
            <a:off x="6219000" y="2076480"/>
            <a:ext cx="5052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
        <p:nvSpPr>
          <p:cNvPr id="25" name="PlaceHolder 4"/>
          <p:cNvSpPr>
            <a:spLocks noGrp="1"/>
          </p:cNvSpPr>
          <p:nvPr>
            <p:ph type="body"/>
          </p:nvPr>
        </p:nvSpPr>
        <p:spPr>
          <a:xfrm>
            <a:off x="913680" y="4016880"/>
            <a:ext cx="10353240" cy="1771560"/>
          </a:xfrm>
          <a:prstGeom prst="rect">
            <a:avLst/>
          </a:prstGeom>
        </p:spPr>
        <p:txBody>
          <a:bodyPr lIns="0" rIns="0" tIns="0" bIns="0"/>
          <a:p>
            <a:endParaRPr b="0" lang="fr-FR" sz="2100" spc="-1" strike="noStrike">
              <a:solidFill>
                <a:srgbClr val="e3e3e3"/>
              </a:solidFill>
              <a:uFill>
                <a:solidFill>
                  <a:srgbClr val="ffffff"/>
                </a:solidFill>
              </a:uFill>
              <a:latin typeface="Dubai"/>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1370520" y="1769400"/>
            <a:ext cx="9439560" cy="1828440"/>
          </a:xfrm>
          <a:prstGeom prst="rect">
            <a:avLst/>
          </a:prstGeom>
        </p:spPr>
        <p:txBody>
          <a:bodyPr anchor="b"/>
          <a:p>
            <a:pPr algn="ctr">
              <a:lnSpc>
                <a:spcPct val="100000"/>
              </a:lnSpc>
            </a:pPr>
            <a:r>
              <a:rPr b="0" lang="fr-FR" sz="5400" spc="-1" strike="noStrike">
                <a:solidFill>
                  <a:srgbClr val="e3e3e3"/>
                </a:solidFill>
                <a:uFill>
                  <a:solidFill>
                    <a:srgbClr val="ffffff"/>
                  </a:solidFill>
                </a:uFill>
                <a:latin typeface="Georgia Pro"/>
              </a:rPr>
              <a:t>Click to edit Master title style</a:t>
            </a:r>
            <a:endParaRPr b="0" lang="fr-FR" sz="1800" spc="-1" strike="noStrike">
              <a:solidFill>
                <a:srgbClr val="ffffff"/>
              </a:solidFill>
              <a:uFill>
                <a:solidFill>
                  <a:srgbClr val="ffffff"/>
                </a:solidFill>
              </a:uFill>
              <a:latin typeface="Dubai"/>
            </a:endParaRPr>
          </a:p>
        </p:txBody>
      </p:sp>
      <p:sp>
        <p:nvSpPr>
          <p:cNvPr id="1" name="PlaceHolder 2"/>
          <p:cNvSpPr>
            <a:spLocks noGrp="1"/>
          </p:cNvSpPr>
          <p:nvPr>
            <p:ph type="dt"/>
          </p:nvPr>
        </p:nvSpPr>
        <p:spPr>
          <a:xfrm>
            <a:off x="7678800" y="6000840"/>
            <a:ext cx="2742840" cy="364680"/>
          </a:xfrm>
          <a:prstGeom prst="rect">
            <a:avLst/>
          </a:prstGeom>
        </p:spPr>
        <p:txBody>
          <a:bodyPr anchor="ctr"/>
          <a:p>
            <a:pPr algn="r">
              <a:lnSpc>
                <a:spcPct val="100000"/>
              </a:lnSpc>
            </a:pPr>
            <a:r>
              <a:rPr b="0" lang="fr-FR" sz="1100" spc="-1" strike="noStrike">
                <a:solidFill>
                  <a:srgbClr val="f2f2f2"/>
                </a:solidFill>
                <a:uFill>
                  <a:solidFill>
                    <a:srgbClr val="ffffff"/>
                  </a:solidFill>
                </a:uFill>
                <a:latin typeface="Dubai"/>
              </a:rPr>
              <a:t>03/12/2019</a:t>
            </a:r>
            <a:endParaRPr b="0" lang="fr-FR" sz="1400" spc="-1" strike="noStrike">
              <a:solidFill>
                <a:srgbClr val="ffffff"/>
              </a:solidFill>
              <a:uFill>
                <a:solidFill>
                  <a:srgbClr val="ffffff"/>
                </a:solidFill>
              </a:uFill>
              <a:latin typeface="Times New Roman"/>
            </a:endParaRPr>
          </a:p>
        </p:txBody>
      </p:sp>
      <p:sp>
        <p:nvSpPr>
          <p:cNvPr id="2" name="PlaceHolder 3"/>
          <p:cNvSpPr>
            <a:spLocks noGrp="1"/>
          </p:cNvSpPr>
          <p:nvPr>
            <p:ph type="ftr"/>
          </p:nvPr>
        </p:nvSpPr>
        <p:spPr>
          <a:xfrm>
            <a:off x="913680" y="6000840"/>
            <a:ext cx="6672600" cy="364680"/>
          </a:xfrm>
          <a:prstGeom prst="rect">
            <a:avLst/>
          </a:prstGeom>
        </p:spPr>
        <p:txBody>
          <a:bodyPr anchor="ctr"/>
          <a:p>
            <a:endParaRPr b="0" lang="fr-FR" sz="2400" spc="-1" strike="noStrike">
              <a:solidFill>
                <a:srgbClr val="ffffff"/>
              </a:solidFill>
              <a:uFill>
                <a:solidFill>
                  <a:srgbClr val="ffffff"/>
                </a:solidFill>
              </a:uFill>
              <a:latin typeface="Times New Roman"/>
            </a:endParaRPr>
          </a:p>
        </p:txBody>
      </p:sp>
      <p:sp>
        <p:nvSpPr>
          <p:cNvPr id="3" name="PlaceHolder 4"/>
          <p:cNvSpPr>
            <a:spLocks noGrp="1"/>
          </p:cNvSpPr>
          <p:nvPr>
            <p:ph type="sldNum"/>
          </p:nvPr>
        </p:nvSpPr>
        <p:spPr>
          <a:xfrm>
            <a:off x="10514160" y="6000840"/>
            <a:ext cx="753120" cy="364680"/>
          </a:xfrm>
          <a:prstGeom prst="rect">
            <a:avLst/>
          </a:prstGeom>
        </p:spPr>
        <p:txBody>
          <a:bodyPr anchor="ctr"/>
          <a:p>
            <a:pPr algn="r">
              <a:lnSpc>
                <a:spcPct val="100000"/>
              </a:lnSpc>
            </a:pPr>
            <a:fld id="{C029B946-2ADC-4E3D-A755-AC89AED82936}" type="slidenum">
              <a:rPr b="0" lang="fr-FR" sz="1100" spc="-1" strike="noStrike">
                <a:solidFill>
                  <a:srgbClr val="f2f2f2"/>
                </a:solidFill>
                <a:uFill>
                  <a:solidFill>
                    <a:srgbClr val="ffffff"/>
                  </a:solidFill>
                </a:uFill>
                <a:latin typeface="Dubai"/>
              </a:rPr>
              <a:t>&lt;numéro&gt;</a:t>
            </a:fld>
            <a:endParaRPr b="0" lang="fr-FR" sz="1400" spc="-1" strike="noStrike">
              <a:solidFill>
                <a:srgbClr val="ffffff"/>
              </a:solidFill>
              <a:uFill>
                <a:solidFill>
                  <a:srgbClr val="ffffff"/>
                </a:solidFill>
              </a:uFill>
              <a:latin typeface="Times New Roman"/>
            </a:endParaRPr>
          </a:p>
        </p:txBody>
      </p:sp>
      <p:sp>
        <p:nvSpPr>
          <p:cNvPr id="4" name="PlaceHolder 5"/>
          <p:cNvSpPr>
            <a:spLocks noGrp="1"/>
          </p:cNvSpPr>
          <p:nvPr>
            <p:ph type="body"/>
          </p:nvPr>
        </p:nvSpPr>
        <p:spPr>
          <a:xfrm>
            <a:off x="609480" y="1604520"/>
            <a:ext cx="10972440" cy="3977280"/>
          </a:xfrm>
          <a:prstGeom prst="rect">
            <a:avLst/>
          </a:prstGeom>
        </p:spPr>
        <p:txBody>
          <a:bodyPr lIns="0" rIns="0" tIns="0" bIns="0"/>
          <a:p>
            <a:pPr marL="432000" indent="-324000">
              <a:buClr>
                <a:srgbClr val="ffffff"/>
              </a:buClr>
              <a:buSzPct val="45000"/>
              <a:buFont typeface="Wingdings" charset="2"/>
              <a:buChar char=""/>
            </a:pPr>
            <a:r>
              <a:rPr b="0" lang="fr-FR" sz="2100" spc="-1" strike="noStrike">
                <a:solidFill>
                  <a:srgbClr val="e3e3e3"/>
                </a:solidFill>
                <a:uFill>
                  <a:solidFill>
                    <a:srgbClr val="ffffff"/>
                  </a:solidFill>
                </a:uFill>
                <a:latin typeface="Dubai"/>
              </a:rPr>
              <a:t>Cliquez pour éditer le format du plan de texte</a:t>
            </a:r>
            <a:endParaRPr b="0" lang="fr-FR" sz="2100" spc="-1" strike="noStrike">
              <a:solidFill>
                <a:srgbClr val="e3e3e3"/>
              </a:solidFill>
              <a:uFill>
                <a:solidFill>
                  <a:srgbClr val="ffffff"/>
                </a:solidFill>
              </a:uFill>
              <a:latin typeface="Dubai"/>
            </a:endParaRPr>
          </a:p>
          <a:p>
            <a:pPr lvl="1" marL="864000" indent="-324000">
              <a:buClr>
                <a:srgbClr val="ffffff"/>
              </a:buClr>
              <a:buSzPct val="75000"/>
              <a:buFont typeface="Symbol" charset="2"/>
              <a:buChar char=""/>
            </a:pPr>
            <a:r>
              <a:rPr b="0" lang="fr-FR" sz="1700" spc="-1" strike="noStrike">
                <a:solidFill>
                  <a:srgbClr val="e3e3e3"/>
                </a:solidFill>
                <a:uFill>
                  <a:solidFill>
                    <a:srgbClr val="ffffff"/>
                  </a:solidFill>
                </a:uFill>
                <a:latin typeface="Dubai"/>
              </a:rPr>
              <a:t>Second niveau de plan</a:t>
            </a:r>
            <a:endParaRPr b="0" lang="fr-FR" sz="1700" spc="-1" strike="noStrike">
              <a:solidFill>
                <a:srgbClr val="e3e3e3"/>
              </a:solidFill>
              <a:uFill>
                <a:solidFill>
                  <a:srgbClr val="ffffff"/>
                </a:solidFill>
              </a:uFill>
              <a:latin typeface="Dubai"/>
            </a:endParaRPr>
          </a:p>
          <a:p>
            <a:pPr lvl="2" marL="1296000" indent="-288000">
              <a:buClr>
                <a:srgbClr val="ffffff"/>
              </a:buClr>
              <a:buSzPct val="45000"/>
              <a:buFont typeface="Wingdings" charset="2"/>
              <a:buChar char=""/>
            </a:pPr>
            <a:r>
              <a:rPr b="0" lang="fr-FR" sz="1500" spc="-1" strike="noStrike">
                <a:solidFill>
                  <a:srgbClr val="e3e3e3"/>
                </a:solidFill>
                <a:uFill>
                  <a:solidFill>
                    <a:srgbClr val="ffffff"/>
                  </a:solidFill>
                </a:uFill>
                <a:latin typeface="Dubai"/>
              </a:rPr>
              <a:t>Troisième niveau de plan</a:t>
            </a:r>
            <a:endParaRPr b="0" lang="fr-FR" sz="1500" spc="-1" strike="noStrike">
              <a:solidFill>
                <a:srgbClr val="e3e3e3"/>
              </a:solidFill>
              <a:uFill>
                <a:solidFill>
                  <a:srgbClr val="ffffff"/>
                </a:solidFill>
              </a:uFill>
              <a:latin typeface="Dubai"/>
            </a:endParaRPr>
          </a:p>
          <a:p>
            <a:pPr lvl="3" marL="1728000" indent="-216000">
              <a:buClr>
                <a:srgbClr val="ffffff"/>
              </a:buClr>
              <a:buSzPct val="75000"/>
              <a:buFont typeface="Symbol" charset="2"/>
              <a:buChar char=""/>
            </a:pPr>
            <a:r>
              <a:rPr b="0" lang="fr-FR" sz="1500" spc="-1" strike="noStrike">
                <a:solidFill>
                  <a:srgbClr val="e3e3e3"/>
                </a:solidFill>
                <a:uFill>
                  <a:solidFill>
                    <a:srgbClr val="ffffff"/>
                  </a:solidFill>
                </a:uFill>
                <a:latin typeface="Dubai"/>
              </a:rPr>
              <a:t>Quatrième niveau de plan</a:t>
            </a:r>
            <a:endParaRPr b="0" lang="fr-FR" sz="1500" spc="-1" strike="noStrike">
              <a:solidFill>
                <a:srgbClr val="e3e3e3"/>
              </a:solidFill>
              <a:uFill>
                <a:solidFill>
                  <a:srgbClr val="ffffff"/>
                </a:solidFill>
              </a:uFill>
              <a:latin typeface="Dubai"/>
            </a:endParaRPr>
          </a:p>
          <a:p>
            <a:pPr lvl="4" marL="2160000" indent="-216000">
              <a:buClr>
                <a:srgbClr val="ffffff"/>
              </a:buClr>
              <a:buSzPct val="45000"/>
              <a:buFont typeface="Wingdings" charset="2"/>
              <a:buChar char=""/>
            </a:pPr>
            <a:r>
              <a:rPr b="0" lang="fr-FR" sz="2000" spc="-1" strike="noStrike">
                <a:solidFill>
                  <a:srgbClr val="e3e3e3"/>
                </a:solidFill>
                <a:uFill>
                  <a:solidFill>
                    <a:srgbClr val="ffffff"/>
                  </a:solidFill>
                </a:uFill>
                <a:latin typeface="Dubai"/>
              </a:rPr>
              <a:t>Cinquième niveau de plan</a:t>
            </a:r>
            <a:endParaRPr b="0" lang="fr-FR" sz="2000" spc="-1" strike="noStrike">
              <a:solidFill>
                <a:srgbClr val="e3e3e3"/>
              </a:solidFill>
              <a:uFill>
                <a:solidFill>
                  <a:srgbClr val="ffffff"/>
                </a:solidFill>
              </a:uFill>
              <a:latin typeface="Dubai"/>
            </a:endParaRPr>
          </a:p>
          <a:p>
            <a:pPr lvl="5" marL="2592000" indent="-216000">
              <a:buClr>
                <a:srgbClr val="ffffff"/>
              </a:buClr>
              <a:buSzPct val="45000"/>
              <a:buFont typeface="Wingdings" charset="2"/>
              <a:buChar char=""/>
            </a:pPr>
            <a:r>
              <a:rPr b="0" lang="fr-FR" sz="2000" spc="-1" strike="noStrike">
                <a:solidFill>
                  <a:srgbClr val="e3e3e3"/>
                </a:solidFill>
                <a:uFill>
                  <a:solidFill>
                    <a:srgbClr val="ffffff"/>
                  </a:solidFill>
                </a:uFill>
                <a:latin typeface="Dubai"/>
              </a:rPr>
              <a:t>Sixième niveau de plan</a:t>
            </a:r>
            <a:endParaRPr b="0" lang="fr-FR" sz="2000" spc="-1" strike="noStrike">
              <a:solidFill>
                <a:srgbClr val="e3e3e3"/>
              </a:solidFill>
              <a:uFill>
                <a:solidFill>
                  <a:srgbClr val="ffffff"/>
                </a:solidFill>
              </a:uFill>
              <a:latin typeface="Dubai"/>
            </a:endParaRPr>
          </a:p>
          <a:p>
            <a:pPr lvl="6" marL="3024000" indent="-216000">
              <a:buClr>
                <a:srgbClr val="ffffff"/>
              </a:buClr>
              <a:buSzPct val="45000"/>
              <a:buFont typeface="Wingdings" charset="2"/>
              <a:buChar char=""/>
            </a:pPr>
            <a:r>
              <a:rPr b="0" lang="fr-FR" sz="2000" spc="-1" strike="noStrike">
                <a:solidFill>
                  <a:srgbClr val="e3e3e3"/>
                </a:solidFill>
                <a:uFill>
                  <a:solidFill>
                    <a:srgbClr val="ffffff"/>
                  </a:solidFill>
                </a:uFill>
                <a:latin typeface="Dubai"/>
              </a:rPr>
              <a:t>Septième niveau de plan</a:t>
            </a:r>
            <a:endParaRPr b="0" lang="fr-FR" sz="2000" spc="-1" strike="noStrike">
              <a:solidFill>
                <a:srgbClr val="e3e3e3"/>
              </a:solidFill>
              <a:uFill>
                <a:solidFill>
                  <a:srgbClr val="ffffff"/>
                </a:solidFill>
              </a:uFill>
              <a:latin typeface="Dubai"/>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a:blip r:embed="rId2"/>
          <a:stretch>
            <a:fillRect/>
          </a:stretch>
        </a:blipFill>
      </p:bgPr>
    </p:bg>
    <p:spTree>
      <p:nvGrpSpPr>
        <p:cNvPr id="1" name=""/>
        <p:cNvGrpSpPr/>
        <p:nvPr/>
      </p:nvGrpSpPr>
      <p:grpSpPr>
        <a:xfrm>
          <a:off x="0" y="0"/>
          <a:ext cx="0" cy="0"/>
          <a:chOff x="0" y="0"/>
          <a:chExt cx="0" cy="0"/>
        </a:xfrm>
      </p:grpSpPr>
      <p:sp>
        <p:nvSpPr>
          <p:cNvPr id="39" name="PlaceHolder 1"/>
          <p:cNvSpPr>
            <a:spLocks noGrp="1"/>
          </p:cNvSpPr>
          <p:nvPr>
            <p:ph type="title"/>
          </p:nvPr>
        </p:nvSpPr>
        <p:spPr>
          <a:xfrm>
            <a:off x="913680" y="609480"/>
            <a:ext cx="10353240" cy="1257120"/>
          </a:xfrm>
          <a:prstGeom prst="rect">
            <a:avLst/>
          </a:prstGeom>
        </p:spPr>
        <p:txBody>
          <a:bodyPr anchor="ctr"/>
          <a:p>
            <a:pPr algn="ctr">
              <a:lnSpc>
                <a:spcPct val="90000"/>
              </a:lnSpc>
            </a:pPr>
            <a:r>
              <a:rPr b="0" lang="fr-FR" sz="3900" spc="-1" strike="noStrike">
                <a:solidFill>
                  <a:srgbClr val="e3e3e3"/>
                </a:solidFill>
                <a:uFill>
                  <a:solidFill>
                    <a:srgbClr val="ffffff"/>
                  </a:solidFill>
                </a:uFill>
                <a:latin typeface="Georgia Pro"/>
              </a:rPr>
              <a:t>Click to edit Master title style</a:t>
            </a:r>
            <a:endParaRPr b="0" lang="fr-FR" sz="1800" spc="-1" strike="noStrike">
              <a:solidFill>
                <a:srgbClr val="ffffff"/>
              </a:solidFill>
              <a:uFill>
                <a:solidFill>
                  <a:srgbClr val="ffffff"/>
                </a:solidFill>
              </a:uFill>
              <a:latin typeface="Dubai"/>
            </a:endParaRPr>
          </a:p>
        </p:txBody>
      </p:sp>
      <p:sp>
        <p:nvSpPr>
          <p:cNvPr id="40" name="PlaceHolder 2"/>
          <p:cNvSpPr>
            <a:spLocks noGrp="1"/>
          </p:cNvSpPr>
          <p:nvPr>
            <p:ph type="body"/>
          </p:nvPr>
        </p:nvSpPr>
        <p:spPr>
          <a:xfrm>
            <a:off x="913680" y="2076480"/>
            <a:ext cx="10353240" cy="3714480"/>
          </a:xfrm>
          <a:prstGeom prst="rect">
            <a:avLst/>
          </a:prstGeom>
        </p:spPr>
        <p:txBody>
          <a:bodyPr/>
          <a:p>
            <a:pPr marL="432000" indent="-324000">
              <a:buClr>
                <a:srgbClr val="ffffff"/>
              </a:buClr>
              <a:buSzPct val="45000"/>
              <a:buFont typeface="Wingdings" charset="2"/>
              <a:buChar char=""/>
            </a:pPr>
            <a:r>
              <a:rPr b="0" lang="fr-FR" sz="2100" spc="-1" strike="noStrike">
                <a:solidFill>
                  <a:srgbClr val="e3e3e3"/>
                </a:solidFill>
                <a:uFill>
                  <a:solidFill>
                    <a:srgbClr val="ffffff"/>
                  </a:solidFill>
                </a:uFill>
                <a:latin typeface="Dubai"/>
              </a:rPr>
              <a:t>Cliquez pour éditer le format du plan de texte</a:t>
            </a:r>
            <a:endParaRPr b="0" lang="fr-FR" sz="2100" spc="-1" strike="noStrike">
              <a:solidFill>
                <a:srgbClr val="e3e3e3"/>
              </a:solidFill>
              <a:uFill>
                <a:solidFill>
                  <a:srgbClr val="ffffff"/>
                </a:solidFill>
              </a:uFill>
              <a:latin typeface="Dubai"/>
            </a:endParaRPr>
          </a:p>
          <a:p>
            <a:pPr lvl="1" marL="864000" indent="-324000">
              <a:buClr>
                <a:srgbClr val="ffffff"/>
              </a:buClr>
              <a:buSzPct val="75000"/>
              <a:buFont typeface="Symbol" charset="2"/>
              <a:buChar char=""/>
            </a:pPr>
            <a:r>
              <a:rPr b="0" lang="fr-FR" sz="2100" spc="-1" strike="noStrike">
                <a:solidFill>
                  <a:srgbClr val="e3e3e3"/>
                </a:solidFill>
                <a:uFill>
                  <a:solidFill>
                    <a:srgbClr val="ffffff"/>
                  </a:solidFill>
                </a:uFill>
                <a:latin typeface="Dubai"/>
              </a:rPr>
              <a:t>Second niveau de plan</a:t>
            </a:r>
            <a:endParaRPr b="0" lang="fr-FR" sz="2100" spc="-1" strike="noStrike">
              <a:solidFill>
                <a:srgbClr val="e3e3e3"/>
              </a:solidFill>
              <a:uFill>
                <a:solidFill>
                  <a:srgbClr val="ffffff"/>
                </a:solidFill>
              </a:uFill>
              <a:latin typeface="Dubai"/>
            </a:endParaRPr>
          </a:p>
          <a:p>
            <a:pPr lvl="2" marL="1296000" indent="-288000">
              <a:buClr>
                <a:srgbClr val="ffffff"/>
              </a:buClr>
              <a:buSzPct val="45000"/>
              <a:buFont typeface="Wingdings" charset="2"/>
              <a:buChar char=""/>
            </a:pPr>
            <a:r>
              <a:rPr b="0" lang="fr-FR" sz="2100" spc="-1" strike="noStrike">
                <a:solidFill>
                  <a:srgbClr val="e3e3e3"/>
                </a:solidFill>
                <a:uFill>
                  <a:solidFill>
                    <a:srgbClr val="ffffff"/>
                  </a:solidFill>
                </a:uFill>
                <a:latin typeface="Dubai"/>
              </a:rPr>
              <a:t>Troisième niveau de plan</a:t>
            </a:r>
            <a:endParaRPr b="0" lang="fr-FR" sz="2100" spc="-1" strike="noStrike">
              <a:solidFill>
                <a:srgbClr val="e3e3e3"/>
              </a:solidFill>
              <a:uFill>
                <a:solidFill>
                  <a:srgbClr val="ffffff"/>
                </a:solidFill>
              </a:uFill>
              <a:latin typeface="Dubai"/>
            </a:endParaRPr>
          </a:p>
          <a:p>
            <a:pPr lvl="3" marL="1728000" indent="-216000">
              <a:buClr>
                <a:srgbClr val="ffffff"/>
              </a:buClr>
              <a:buSzPct val="75000"/>
              <a:buFont typeface="Symbol" charset="2"/>
              <a:buChar char=""/>
            </a:pPr>
            <a:r>
              <a:rPr b="0" lang="fr-FR" sz="2100" spc="-1" strike="noStrike">
                <a:solidFill>
                  <a:srgbClr val="e3e3e3"/>
                </a:solidFill>
                <a:uFill>
                  <a:solidFill>
                    <a:srgbClr val="ffffff"/>
                  </a:solidFill>
                </a:uFill>
                <a:latin typeface="Dubai"/>
              </a:rPr>
              <a:t>Quatrième niveau de plan</a:t>
            </a:r>
            <a:endParaRPr b="0" lang="fr-FR" sz="2100" spc="-1" strike="noStrike">
              <a:solidFill>
                <a:srgbClr val="e3e3e3"/>
              </a:solidFill>
              <a:uFill>
                <a:solidFill>
                  <a:srgbClr val="ffffff"/>
                </a:solidFill>
              </a:uFill>
              <a:latin typeface="Dubai"/>
            </a:endParaRPr>
          </a:p>
          <a:p>
            <a:pPr lvl="4" marL="2160000" indent="-216000">
              <a:buClr>
                <a:srgbClr val="ffffff"/>
              </a:buClr>
              <a:buSzPct val="45000"/>
              <a:buFont typeface="Wingdings" charset="2"/>
              <a:buChar char=""/>
            </a:pPr>
            <a:r>
              <a:rPr b="0" lang="fr-FR" sz="2100" spc="-1" strike="noStrike">
                <a:solidFill>
                  <a:srgbClr val="e3e3e3"/>
                </a:solidFill>
                <a:uFill>
                  <a:solidFill>
                    <a:srgbClr val="ffffff"/>
                  </a:solidFill>
                </a:uFill>
                <a:latin typeface="Dubai"/>
              </a:rPr>
              <a:t>Cinquième niveau de plan</a:t>
            </a:r>
            <a:endParaRPr b="0" lang="fr-FR" sz="2100" spc="-1" strike="noStrike">
              <a:solidFill>
                <a:srgbClr val="e3e3e3"/>
              </a:solidFill>
              <a:uFill>
                <a:solidFill>
                  <a:srgbClr val="ffffff"/>
                </a:solidFill>
              </a:uFill>
              <a:latin typeface="Dubai"/>
            </a:endParaRPr>
          </a:p>
          <a:p>
            <a:pPr lvl="5" marL="2592000" indent="-216000">
              <a:buClr>
                <a:srgbClr val="ffffff"/>
              </a:buClr>
              <a:buSzPct val="45000"/>
              <a:buFont typeface="Wingdings" charset="2"/>
              <a:buChar char=""/>
            </a:pPr>
            <a:r>
              <a:rPr b="0" lang="fr-FR" sz="2100" spc="-1" strike="noStrike">
                <a:solidFill>
                  <a:srgbClr val="e3e3e3"/>
                </a:solidFill>
                <a:uFill>
                  <a:solidFill>
                    <a:srgbClr val="ffffff"/>
                  </a:solidFill>
                </a:uFill>
                <a:latin typeface="Dubai"/>
              </a:rPr>
              <a:t>Sixième niveau de plan</a:t>
            </a:r>
            <a:endParaRPr b="0" lang="fr-FR" sz="2100" spc="-1" strike="noStrike">
              <a:solidFill>
                <a:srgbClr val="e3e3e3"/>
              </a:solidFill>
              <a:uFill>
                <a:solidFill>
                  <a:srgbClr val="ffffff"/>
                </a:solidFill>
              </a:uFill>
              <a:latin typeface="Dubai"/>
            </a:endParaRPr>
          </a:p>
          <a:p>
            <a:pPr marL="343080" indent="-305640">
              <a:lnSpc>
                <a:spcPct val="100000"/>
              </a:lnSpc>
              <a:buClr>
                <a:srgbClr val="dadada"/>
              </a:buClr>
              <a:buSzPct val="70000"/>
              <a:buFont typeface="Wingdings 2" charset="2"/>
              <a:buChar char=""/>
            </a:pPr>
            <a:r>
              <a:rPr b="0" lang="fr-FR" sz="2100" spc="-1" strike="noStrike">
                <a:solidFill>
                  <a:srgbClr val="e3e3e3"/>
                </a:solidFill>
                <a:uFill>
                  <a:solidFill>
                    <a:srgbClr val="ffffff"/>
                  </a:solidFill>
                </a:uFill>
                <a:latin typeface="Dubai"/>
              </a:rPr>
              <a:t>Septième niveau de planClick to edit Master text styles</a:t>
            </a:r>
            <a:endParaRPr b="0" lang="fr-FR" sz="2100" spc="-1" strike="noStrike">
              <a:solidFill>
                <a:srgbClr val="e3e3e3"/>
              </a:solidFill>
              <a:uFill>
                <a:solidFill>
                  <a:srgbClr val="ffffff"/>
                </a:solidFill>
              </a:uFill>
              <a:latin typeface="Dubai"/>
            </a:endParaRPr>
          </a:p>
          <a:p>
            <a:pPr lvl="1" marL="720000" indent="-269640">
              <a:lnSpc>
                <a:spcPct val="100000"/>
              </a:lnSpc>
              <a:buClr>
                <a:srgbClr val="dadada"/>
              </a:buClr>
              <a:buSzPct val="70000"/>
              <a:buFont typeface="Wingdings 2" charset="2"/>
              <a:buChar char=""/>
            </a:pPr>
            <a:r>
              <a:rPr b="0" lang="fr-FR" sz="1900" spc="-1" strike="noStrike">
                <a:solidFill>
                  <a:srgbClr val="e3e3e3"/>
                </a:solidFill>
                <a:uFill>
                  <a:solidFill>
                    <a:srgbClr val="ffffff"/>
                  </a:solidFill>
                </a:uFill>
                <a:latin typeface="Dubai"/>
              </a:rPr>
              <a:t>Second level</a:t>
            </a:r>
            <a:endParaRPr b="0" lang="fr-FR" sz="2100" spc="-1" strike="noStrike">
              <a:solidFill>
                <a:srgbClr val="e3e3e3"/>
              </a:solidFill>
              <a:uFill>
                <a:solidFill>
                  <a:srgbClr val="ffffff"/>
                </a:solidFill>
              </a:uFill>
              <a:latin typeface="Dubai"/>
            </a:endParaRPr>
          </a:p>
          <a:p>
            <a:pPr lvl="2" marL="1026000" indent="-215640">
              <a:lnSpc>
                <a:spcPct val="100000"/>
              </a:lnSpc>
              <a:buClr>
                <a:srgbClr val="dadada"/>
              </a:buClr>
              <a:buSzPct val="70000"/>
              <a:buFont typeface="Wingdings 2" charset="2"/>
              <a:buChar char=""/>
            </a:pPr>
            <a:r>
              <a:rPr b="0" lang="fr-FR" sz="1700" spc="-1" strike="noStrike">
                <a:solidFill>
                  <a:srgbClr val="e3e3e3"/>
                </a:solidFill>
                <a:uFill>
                  <a:solidFill>
                    <a:srgbClr val="ffffff"/>
                  </a:solidFill>
                </a:uFill>
                <a:latin typeface="Dubai"/>
              </a:rPr>
              <a:t>Third level</a:t>
            </a:r>
            <a:endParaRPr b="0" lang="fr-FR" sz="2100" spc="-1" strike="noStrike">
              <a:solidFill>
                <a:srgbClr val="e3e3e3"/>
              </a:solidFill>
              <a:uFill>
                <a:solidFill>
                  <a:srgbClr val="ffffff"/>
                </a:solidFill>
              </a:uFill>
              <a:latin typeface="Dubai"/>
            </a:endParaRPr>
          </a:p>
          <a:p>
            <a:pPr lvl="3" marL="1386000" indent="-215640">
              <a:lnSpc>
                <a:spcPct val="100000"/>
              </a:lnSpc>
              <a:buClr>
                <a:srgbClr val="dadada"/>
              </a:buClr>
              <a:buSzPct val="70000"/>
              <a:buFont typeface="Wingdings 2" charset="2"/>
              <a:buChar char=""/>
            </a:pPr>
            <a:r>
              <a:rPr b="0" lang="fr-FR" sz="1500" spc="-1" strike="noStrike">
                <a:solidFill>
                  <a:srgbClr val="e3e3e3"/>
                </a:solidFill>
                <a:uFill>
                  <a:solidFill>
                    <a:srgbClr val="ffffff"/>
                  </a:solidFill>
                </a:uFill>
                <a:latin typeface="Dubai"/>
              </a:rPr>
              <a:t>Fourth level</a:t>
            </a:r>
            <a:endParaRPr b="0" lang="fr-FR" sz="2100" spc="-1" strike="noStrike">
              <a:solidFill>
                <a:srgbClr val="e3e3e3"/>
              </a:solidFill>
              <a:uFill>
                <a:solidFill>
                  <a:srgbClr val="ffffff"/>
                </a:solidFill>
              </a:uFill>
              <a:latin typeface="Dubai"/>
            </a:endParaRPr>
          </a:p>
          <a:p>
            <a:pPr lvl="4" marL="1674000" indent="-215640">
              <a:lnSpc>
                <a:spcPct val="100000"/>
              </a:lnSpc>
              <a:buClr>
                <a:srgbClr val="dadada"/>
              </a:buClr>
              <a:buSzPct val="70000"/>
              <a:buFont typeface="Wingdings 2" charset="2"/>
              <a:buChar char=""/>
            </a:pPr>
            <a:r>
              <a:rPr b="0" lang="fr-FR" sz="1500" spc="-1" strike="noStrike">
                <a:solidFill>
                  <a:srgbClr val="e3e3e3"/>
                </a:solidFill>
                <a:uFill>
                  <a:solidFill>
                    <a:srgbClr val="ffffff"/>
                  </a:solidFill>
                </a:uFill>
                <a:latin typeface="Dubai"/>
              </a:rPr>
              <a:t>Fifth level</a:t>
            </a:r>
            <a:endParaRPr b="0" lang="fr-FR" sz="2100" spc="-1" strike="noStrike">
              <a:solidFill>
                <a:srgbClr val="e3e3e3"/>
              </a:solidFill>
              <a:uFill>
                <a:solidFill>
                  <a:srgbClr val="ffffff"/>
                </a:solidFill>
              </a:uFill>
              <a:latin typeface="Dubai"/>
            </a:endParaRPr>
          </a:p>
        </p:txBody>
      </p:sp>
      <p:sp>
        <p:nvSpPr>
          <p:cNvPr id="41" name="PlaceHolder 3"/>
          <p:cNvSpPr>
            <a:spLocks noGrp="1"/>
          </p:cNvSpPr>
          <p:nvPr>
            <p:ph type="dt"/>
          </p:nvPr>
        </p:nvSpPr>
        <p:spPr>
          <a:xfrm>
            <a:off x="7678800" y="6000840"/>
            <a:ext cx="2742840" cy="364680"/>
          </a:xfrm>
          <a:prstGeom prst="rect">
            <a:avLst/>
          </a:prstGeom>
        </p:spPr>
        <p:txBody>
          <a:bodyPr anchor="ctr"/>
          <a:p>
            <a:pPr algn="r">
              <a:lnSpc>
                <a:spcPct val="100000"/>
              </a:lnSpc>
            </a:pPr>
            <a:r>
              <a:rPr b="0" lang="fr-FR" sz="1100" spc="-1" strike="noStrike">
                <a:solidFill>
                  <a:srgbClr val="f2f2f2"/>
                </a:solidFill>
                <a:uFill>
                  <a:solidFill>
                    <a:srgbClr val="ffffff"/>
                  </a:solidFill>
                </a:uFill>
                <a:latin typeface="Dubai"/>
              </a:rPr>
              <a:t>03/12/2019</a:t>
            </a:r>
            <a:endParaRPr b="0" lang="fr-FR" sz="1400" spc="-1" strike="noStrike">
              <a:solidFill>
                <a:srgbClr val="ffffff"/>
              </a:solidFill>
              <a:uFill>
                <a:solidFill>
                  <a:srgbClr val="ffffff"/>
                </a:solidFill>
              </a:uFill>
              <a:latin typeface="Times New Roman"/>
            </a:endParaRPr>
          </a:p>
        </p:txBody>
      </p:sp>
      <p:sp>
        <p:nvSpPr>
          <p:cNvPr id="42" name="PlaceHolder 4"/>
          <p:cNvSpPr>
            <a:spLocks noGrp="1"/>
          </p:cNvSpPr>
          <p:nvPr>
            <p:ph type="ftr"/>
          </p:nvPr>
        </p:nvSpPr>
        <p:spPr>
          <a:xfrm>
            <a:off x="913680" y="6000840"/>
            <a:ext cx="6672600" cy="364680"/>
          </a:xfrm>
          <a:prstGeom prst="rect">
            <a:avLst/>
          </a:prstGeom>
        </p:spPr>
        <p:txBody>
          <a:bodyPr anchor="ctr"/>
          <a:p>
            <a:endParaRPr b="0" lang="fr-FR" sz="2400" spc="-1" strike="noStrike">
              <a:solidFill>
                <a:srgbClr val="ffffff"/>
              </a:solidFill>
              <a:uFill>
                <a:solidFill>
                  <a:srgbClr val="ffffff"/>
                </a:solidFill>
              </a:uFill>
              <a:latin typeface="Times New Roman"/>
            </a:endParaRPr>
          </a:p>
        </p:txBody>
      </p:sp>
      <p:sp>
        <p:nvSpPr>
          <p:cNvPr id="43" name="PlaceHolder 5"/>
          <p:cNvSpPr>
            <a:spLocks noGrp="1"/>
          </p:cNvSpPr>
          <p:nvPr>
            <p:ph type="sldNum"/>
          </p:nvPr>
        </p:nvSpPr>
        <p:spPr>
          <a:xfrm>
            <a:off x="10514160" y="6000840"/>
            <a:ext cx="753120" cy="364680"/>
          </a:xfrm>
          <a:prstGeom prst="rect">
            <a:avLst/>
          </a:prstGeom>
        </p:spPr>
        <p:txBody>
          <a:bodyPr anchor="ctr"/>
          <a:p>
            <a:pPr algn="r">
              <a:lnSpc>
                <a:spcPct val="100000"/>
              </a:lnSpc>
            </a:pPr>
            <a:fld id="{5EB6075E-3C47-451A-B5AA-7CF4150292F5}" type="slidenum">
              <a:rPr b="0" lang="fr-FR" sz="1100" spc="-1" strike="noStrike">
                <a:solidFill>
                  <a:srgbClr val="f2f2f2"/>
                </a:solidFill>
                <a:uFill>
                  <a:solidFill>
                    <a:srgbClr val="ffffff"/>
                  </a:solidFill>
                </a:uFill>
                <a:latin typeface="Dubai"/>
              </a:rPr>
              <a:t>&lt;numéro&gt;</a:t>
            </a:fld>
            <a:endParaRPr b="0" lang="fr-FR" sz="1400" spc="-1" strike="noStrike">
              <a:solidFill>
                <a:srgbClr val="ffffff"/>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slideLayout" Target="../slideLayouts/slideLayout13.xml"/><Relationship Id="rId4"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chart" Target="../charts/chart1.xml"/><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sp>
        <p:nvSpPr>
          <p:cNvPr id="83" name="CustomShape 1"/>
          <p:cNvSpPr/>
          <p:nvPr/>
        </p:nvSpPr>
        <p:spPr>
          <a:xfrm>
            <a:off x="0" y="0"/>
            <a:ext cx="12191760" cy="685764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p:style>
      </p:sp>
      <p:sp>
        <p:nvSpPr>
          <p:cNvPr id="84" name="TextShape 2"/>
          <p:cNvSpPr txBox="1"/>
          <p:nvPr/>
        </p:nvSpPr>
        <p:spPr>
          <a:xfrm>
            <a:off x="1370520" y="3910680"/>
            <a:ext cx="9925200" cy="1583640"/>
          </a:xfrm>
          <a:prstGeom prst="rect">
            <a:avLst/>
          </a:prstGeom>
          <a:noFill/>
          <a:ln>
            <a:noFill/>
          </a:ln>
        </p:spPr>
        <p:txBody>
          <a:bodyPr anchor="b"/>
          <a:p>
            <a:pPr algn="ctr">
              <a:lnSpc>
                <a:spcPct val="100000"/>
              </a:lnSpc>
            </a:pPr>
            <a:r>
              <a:rPr b="1" lang="fr-FR" sz="4800" spc="-1" strike="noStrike">
                <a:solidFill>
                  <a:srgbClr val="e3e3e3"/>
                </a:solidFill>
                <a:uFill>
                  <a:solidFill>
                    <a:srgbClr val="ffffff"/>
                  </a:solidFill>
                </a:uFill>
                <a:latin typeface="Georgia"/>
              </a:rPr>
              <a:t>Résultats questionnaire </a:t>
            </a:r>
            <a:r>
              <a:rPr b="1" lang="fr-FR" sz="4800" spc="-1" strike="noStrike">
                <a:solidFill>
                  <a:srgbClr val="e3e3e3"/>
                </a:solidFill>
                <a:uFill>
                  <a:solidFill>
                    <a:srgbClr val="ffffff"/>
                  </a:solidFill>
                </a:uFill>
                <a:latin typeface="Georgia"/>
              </a:rPr>
              <a:t>
</a:t>
            </a:r>
            <a:r>
              <a:rPr b="1" lang="fr-FR" sz="4800" spc="-1" strike="noStrike">
                <a:solidFill>
                  <a:srgbClr val="e3e3e3"/>
                </a:solidFill>
                <a:uFill>
                  <a:solidFill>
                    <a:srgbClr val="ffffff"/>
                  </a:solidFill>
                </a:uFill>
                <a:latin typeface="Georgia"/>
              </a:rPr>
              <a:t>AG extraordinaire</a:t>
            </a:r>
            <a:endParaRPr b="0" lang="fr-FR" sz="1800" spc="-1" strike="noStrike">
              <a:solidFill>
                <a:srgbClr val="ffffff"/>
              </a:solidFill>
              <a:uFill>
                <a:solidFill>
                  <a:srgbClr val="ffffff"/>
                </a:solidFill>
              </a:uFill>
              <a:latin typeface="Dubai"/>
            </a:endParaRPr>
          </a:p>
        </p:txBody>
      </p:sp>
      <p:sp>
        <p:nvSpPr>
          <p:cNvPr id="85" name="TextShape 3"/>
          <p:cNvSpPr txBox="1"/>
          <p:nvPr/>
        </p:nvSpPr>
        <p:spPr>
          <a:xfrm>
            <a:off x="1370520" y="5495040"/>
            <a:ext cx="9439560" cy="1152360"/>
          </a:xfrm>
          <a:prstGeom prst="rect">
            <a:avLst/>
          </a:prstGeom>
          <a:noFill/>
          <a:ln>
            <a:noFill/>
          </a:ln>
        </p:spPr>
        <p:txBody>
          <a:bodyPr/>
          <a:p>
            <a:pPr algn="ctr">
              <a:lnSpc>
                <a:spcPct val="100000"/>
              </a:lnSpc>
            </a:pPr>
            <a:r>
              <a:rPr b="1" lang="fr-FR" sz="2100" spc="-1" strike="noStrike">
                <a:solidFill>
                  <a:srgbClr val="808080"/>
                </a:solidFill>
                <a:uFill>
                  <a:solidFill>
                    <a:srgbClr val="ffffff"/>
                  </a:solidFill>
                </a:uFill>
                <a:latin typeface="Dubai"/>
              </a:rPr>
              <a:t>26 novembre 2019</a:t>
            </a:r>
            <a:endParaRPr b="0" lang="fr-FR" sz="3200" spc="-1" strike="noStrike">
              <a:solidFill>
                <a:srgbClr val="000000"/>
              </a:solidFill>
              <a:uFill>
                <a:solidFill>
                  <a:srgbClr val="ffffff"/>
                </a:solidFill>
              </a:uFill>
              <a:latin typeface="Arial"/>
            </a:endParaRPr>
          </a:p>
          <a:p>
            <a:pPr algn="ctr">
              <a:lnSpc>
                <a:spcPct val="100000"/>
              </a:lnSpc>
            </a:pPr>
            <a:endParaRPr b="0" lang="fr-FR" sz="3200" spc="-1" strike="noStrike">
              <a:solidFill>
                <a:srgbClr val="000000"/>
              </a:solidFill>
              <a:uFill>
                <a:solidFill>
                  <a:srgbClr val="ffffff"/>
                </a:solidFill>
              </a:uFill>
              <a:latin typeface="Arial"/>
            </a:endParaRPr>
          </a:p>
          <a:p>
            <a:pPr algn="ctr">
              <a:lnSpc>
                <a:spcPct val="100000"/>
              </a:lnSpc>
            </a:pPr>
            <a:r>
              <a:rPr b="1" lang="fr-FR" sz="3000" spc="-1" strike="noStrike">
                <a:solidFill>
                  <a:srgbClr val="002060"/>
                </a:solidFill>
                <a:uFill>
                  <a:solidFill>
                    <a:srgbClr val="ffffff"/>
                  </a:solidFill>
                </a:uFill>
                <a:latin typeface="Dubai"/>
              </a:rPr>
              <a:t>Taux de réponse 31%</a:t>
            </a:r>
            <a:endParaRPr b="0" lang="fr-FR" sz="3200" spc="-1" strike="noStrike">
              <a:solidFill>
                <a:srgbClr val="000000"/>
              </a:solidFill>
              <a:uFill>
                <a:solidFill>
                  <a:srgbClr val="ffffff"/>
                </a:solidFill>
              </a:uFill>
              <a:latin typeface="Arial"/>
            </a:endParaRPr>
          </a:p>
        </p:txBody>
      </p:sp>
      <p:pic>
        <p:nvPicPr>
          <p:cNvPr id="86" name="Image 4" descr=""/>
          <p:cNvPicPr/>
          <p:nvPr/>
        </p:nvPicPr>
        <p:blipFill>
          <a:blip r:embed="rId1"/>
          <a:stretch/>
        </p:blipFill>
        <p:spPr>
          <a:xfrm>
            <a:off x="1509840" y="1541160"/>
            <a:ext cx="9149760" cy="18295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sp>
        <p:nvSpPr>
          <p:cNvPr id="112" name="TextShape 1"/>
          <p:cNvSpPr txBox="1"/>
          <p:nvPr/>
        </p:nvSpPr>
        <p:spPr>
          <a:xfrm>
            <a:off x="913680" y="609480"/>
            <a:ext cx="10353240" cy="1257120"/>
          </a:xfrm>
          <a:prstGeom prst="rect">
            <a:avLst/>
          </a:prstGeom>
          <a:noFill/>
          <a:ln>
            <a:noFill/>
          </a:ln>
        </p:spPr>
        <p:txBody>
          <a:bodyPr anchor="ctr"/>
          <a:p>
            <a:endParaRPr b="0" lang="fr-FR" sz="1800" spc="-1" strike="noStrike">
              <a:solidFill>
                <a:srgbClr val="ffffff"/>
              </a:solidFill>
              <a:uFill>
                <a:solidFill>
                  <a:srgbClr val="ffffff"/>
                </a:solidFill>
              </a:uFill>
              <a:latin typeface="Dubai"/>
            </a:endParaRPr>
          </a:p>
        </p:txBody>
      </p:sp>
      <p:sp>
        <p:nvSpPr>
          <p:cNvPr id="113" name="TextShape 2"/>
          <p:cNvSpPr txBox="1"/>
          <p:nvPr/>
        </p:nvSpPr>
        <p:spPr>
          <a:xfrm>
            <a:off x="913680" y="2076480"/>
            <a:ext cx="10353240" cy="3714480"/>
          </a:xfrm>
          <a:prstGeom prst="rect">
            <a:avLst/>
          </a:prstGeom>
          <a:noFill/>
          <a:ln>
            <a:noFill/>
          </a:ln>
        </p:spPr>
        <p:txBody>
          <a:bodyPr/>
          <a:p>
            <a:endParaRPr b="0" lang="fr-FR" sz="2100" spc="-1" strike="noStrike">
              <a:solidFill>
                <a:srgbClr val="e3e3e3"/>
              </a:solidFill>
              <a:uFill>
                <a:solidFill>
                  <a:srgbClr val="ffffff"/>
                </a:solidFill>
              </a:uFill>
              <a:latin typeface="Dubai"/>
            </a:endParaRPr>
          </a:p>
        </p:txBody>
      </p:sp>
      <p:pic>
        <p:nvPicPr>
          <p:cNvPr id="114" name="Image 11" descr=""/>
          <p:cNvPicPr/>
          <p:nvPr/>
        </p:nvPicPr>
        <p:blipFill>
          <a:blip r:embed="rId1"/>
          <a:srcRect l="14911" t="8243" r="8063" b="13469"/>
          <a:stretch/>
        </p:blipFill>
        <p:spPr>
          <a:xfrm>
            <a:off x="699120" y="120960"/>
            <a:ext cx="9823320" cy="6351840"/>
          </a:xfrm>
          <a:prstGeom prst="rect">
            <a:avLst/>
          </a:prstGeom>
          <a:ln>
            <a:noFill/>
          </a:ln>
        </p:spPr>
      </p:pic>
      <p:pic>
        <p:nvPicPr>
          <p:cNvPr id="115" name="Image 14" descr=""/>
          <p:cNvPicPr/>
          <p:nvPr/>
        </p:nvPicPr>
        <p:blipFill>
          <a:blip r:embed="rId2"/>
          <a:srcRect l="21507" t="25925" r="54989" b="54990"/>
          <a:stretch/>
        </p:blipFill>
        <p:spPr>
          <a:xfrm>
            <a:off x="8401680" y="2025720"/>
            <a:ext cx="3090960" cy="2806200"/>
          </a:xfrm>
          <a:prstGeom prst="rect">
            <a:avLst/>
          </a:prstGeom>
          <a:ln>
            <a:noFill/>
          </a:ln>
        </p:spPr>
      </p:pic>
      <p:sp>
        <p:nvSpPr>
          <p:cNvPr id="116" name="CustomShape 3"/>
          <p:cNvSpPr/>
          <p:nvPr/>
        </p:nvSpPr>
        <p:spPr>
          <a:xfrm>
            <a:off x="10885680" y="2051280"/>
            <a:ext cx="621720" cy="60840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nchor="ctr"/>
          <a:p>
            <a:pPr algn="ctr">
              <a:lnSpc>
                <a:spcPct val="100000"/>
              </a:lnSpc>
            </a:pPr>
            <a:r>
              <a:rPr b="1" lang="fr-FR" sz="1800" spc="-1" strike="noStrike">
                <a:solidFill>
                  <a:srgbClr val="000000"/>
                </a:solidFill>
                <a:uFill>
                  <a:solidFill>
                    <a:srgbClr val="ffffff"/>
                  </a:solidFill>
                </a:uFill>
                <a:latin typeface="Dubai"/>
              </a:rPr>
              <a:t>9</a:t>
            </a:r>
            <a:endParaRPr b="0" lang="fr-FR" sz="1800" spc="-1" strike="noStrike">
              <a:solidFill>
                <a:srgbClr val="000000"/>
              </a:solidFill>
              <a:uFill>
                <a:solidFill>
                  <a:srgbClr val="ffffff"/>
                </a:solidFill>
              </a:uFill>
              <a:latin typeface="Arial"/>
            </a:endParaRPr>
          </a:p>
        </p:txBody>
      </p:sp>
      <p:sp>
        <p:nvSpPr>
          <p:cNvPr id="117" name="CustomShape 4"/>
          <p:cNvSpPr/>
          <p:nvPr/>
        </p:nvSpPr>
        <p:spPr>
          <a:xfrm>
            <a:off x="10885680" y="2779560"/>
            <a:ext cx="606600" cy="60840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nchor="ctr"/>
          <a:p>
            <a:pPr algn="ctr">
              <a:lnSpc>
                <a:spcPct val="100000"/>
              </a:lnSpc>
            </a:pPr>
            <a:r>
              <a:rPr b="1" lang="fr-FR" sz="1800" spc="-1" strike="noStrike">
                <a:solidFill>
                  <a:srgbClr val="000000"/>
                </a:solidFill>
                <a:uFill>
                  <a:solidFill>
                    <a:srgbClr val="ffffff"/>
                  </a:solidFill>
                </a:uFill>
                <a:latin typeface="Dubai"/>
              </a:rPr>
              <a:t>18</a:t>
            </a:r>
            <a:endParaRPr b="0" lang="fr-FR" sz="1800" spc="-1" strike="noStrike">
              <a:solidFill>
                <a:srgbClr val="000000"/>
              </a:solidFill>
              <a:uFill>
                <a:solidFill>
                  <a:srgbClr val="ffffff"/>
                </a:solidFill>
              </a:uFill>
              <a:latin typeface="Arial"/>
            </a:endParaRPr>
          </a:p>
        </p:txBody>
      </p:sp>
      <p:sp>
        <p:nvSpPr>
          <p:cNvPr id="118" name="CustomShape 5"/>
          <p:cNvSpPr/>
          <p:nvPr/>
        </p:nvSpPr>
        <p:spPr>
          <a:xfrm>
            <a:off x="10885680" y="3471120"/>
            <a:ext cx="621720" cy="60840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nchor="ctr"/>
          <a:p>
            <a:pPr algn="ctr">
              <a:lnSpc>
                <a:spcPct val="100000"/>
              </a:lnSpc>
            </a:pPr>
            <a:r>
              <a:rPr b="1" lang="fr-FR" sz="1800" spc="-1" strike="noStrike">
                <a:solidFill>
                  <a:srgbClr val="000000"/>
                </a:solidFill>
                <a:uFill>
                  <a:solidFill>
                    <a:srgbClr val="ffffff"/>
                  </a:solidFill>
                </a:uFill>
                <a:latin typeface="Dubai"/>
              </a:rPr>
              <a:t>11</a:t>
            </a:r>
            <a:endParaRPr b="0" lang="fr-FR" sz="1800" spc="-1" strike="noStrike">
              <a:solidFill>
                <a:srgbClr val="000000"/>
              </a:solidFill>
              <a:uFill>
                <a:solidFill>
                  <a:srgbClr val="ffffff"/>
                </a:solidFill>
              </a:uFill>
              <a:latin typeface="Arial"/>
            </a:endParaRPr>
          </a:p>
        </p:txBody>
      </p:sp>
      <p:sp>
        <p:nvSpPr>
          <p:cNvPr id="119" name="CustomShape 6"/>
          <p:cNvSpPr/>
          <p:nvPr/>
        </p:nvSpPr>
        <p:spPr>
          <a:xfrm>
            <a:off x="10885680" y="4159080"/>
            <a:ext cx="621720" cy="60840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nchor="ctr"/>
          <a:p>
            <a:pPr algn="ctr">
              <a:lnSpc>
                <a:spcPct val="100000"/>
              </a:lnSpc>
            </a:pPr>
            <a:r>
              <a:rPr b="1" lang="fr-FR" sz="1800" spc="-1" strike="noStrike">
                <a:solidFill>
                  <a:srgbClr val="000000"/>
                </a:solidFill>
                <a:uFill>
                  <a:solidFill>
                    <a:srgbClr val="ffffff"/>
                  </a:solidFill>
                </a:uFill>
                <a:latin typeface="Dubai"/>
              </a:rPr>
              <a:t>5</a:t>
            </a:r>
            <a:endParaRPr b="0" lang="fr-FR" sz="1800" spc="-1" strike="noStrike">
              <a:solidFill>
                <a:srgbClr val="000000"/>
              </a:solidFill>
              <a:uFill>
                <a:solidFill>
                  <a:srgbClr val="ffffff"/>
                </a:solidFill>
              </a:uFill>
              <a:latin typeface="Arial"/>
            </a:endParaRPr>
          </a:p>
        </p:txBody>
      </p:sp>
    </p:spTree>
  </p:cSld>
  <p:timing>
    <p:tnLst>
      <p:par>
        <p:cTn id="77" dur="indefinite" restart="never" nodeType="tmRoot">
          <p:childTnLst>
            <p:seq>
              <p:cTn id="78" dur="indefinite" nodeType="mainSeq">
                <p:childTnLst>
                  <p:par>
                    <p:cTn id="79" fill="hold">
                      <p:stCondLst>
                        <p:cond delay="indefinite"/>
                      </p:stCondLst>
                      <p:childTnLst>
                        <p:par>
                          <p:cTn id="80" fill="hold">
                            <p:stCondLst>
                              <p:cond delay="0"/>
                            </p:stCondLst>
                            <p:childTnLst>
                              <p:par>
                                <p:cTn id="81" nodeType="clickEffect" fill="hold" presetClass="entr" presetID="1">
                                  <p:stCondLst>
                                    <p:cond delay="0"/>
                                  </p:stCondLst>
                                  <p:childTnLst>
                                    <p:set>
                                      <p:cBhvr>
                                        <p:cTn id="82"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sp>
        <p:nvSpPr>
          <p:cNvPr id="120" name="TextShape 1"/>
          <p:cNvSpPr txBox="1"/>
          <p:nvPr/>
        </p:nvSpPr>
        <p:spPr>
          <a:xfrm>
            <a:off x="462240" y="485280"/>
            <a:ext cx="11267280" cy="1257120"/>
          </a:xfrm>
          <a:prstGeom prst="rect">
            <a:avLst/>
          </a:prstGeom>
          <a:noFill/>
          <a:ln>
            <a:noFill/>
          </a:ln>
        </p:spPr>
        <p:txBody>
          <a:bodyPr anchor="ctr"/>
          <a:p>
            <a:pPr algn="ctr">
              <a:lnSpc>
                <a:spcPct val="90000"/>
              </a:lnSpc>
            </a:pPr>
            <a:r>
              <a:rPr b="0" lang="fr-FR" sz="5900" spc="-1" strike="noStrike">
                <a:solidFill>
                  <a:srgbClr val="00b050"/>
                </a:solidFill>
                <a:uFill>
                  <a:solidFill>
                    <a:srgbClr val="ffffff"/>
                  </a:solidFill>
                </a:uFill>
                <a:latin typeface="Dubai"/>
              </a:rPr>
              <a:t>Avez-vous des suggestions à présenter ?</a:t>
            </a:r>
            <a:r>
              <a:rPr b="0" lang="fr-FR" sz="5900" spc="-1" strike="noStrike">
                <a:solidFill>
                  <a:srgbClr val="808080"/>
                </a:solidFill>
                <a:uFill>
                  <a:solidFill>
                    <a:srgbClr val="ffffff"/>
                  </a:solidFill>
                </a:uFill>
                <a:latin typeface="Dubai"/>
              </a:rPr>
              <a:t>
</a:t>
            </a:r>
            <a:r>
              <a:rPr b="0" lang="fr-FR" sz="3100" spc="-1" strike="noStrike">
                <a:solidFill>
                  <a:srgbClr val="808080"/>
                </a:solidFill>
                <a:uFill>
                  <a:solidFill>
                    <a:srgbClr val="ffffff"/>
                  </a:solidFill>
                </a:uFill>
                <a:latin typeface="Dubai"/>
              </a:rPr>
              <a:t>n= 8 </a:t>
            </a:r>
            <a:r>
              <a:rPr b="0" lang="fr-FR" sz="3900" spc="-1" strike="noStrike">
                <a:solidFill>
                  <a:srgbClr val="e3e3e3"/>
                </a:solidFill>
                <a:uFill>
                  <a:solidFill>
                    <a:srgbClr val="ffffff"/>
                  </a:solidFill>
                </a:uFill>
                <a:latin typeface="Georgia Pro"/>
              </a:rPr>
              <a:t> </a:t>
            </a:r>
            <a:r>
              <a:rPr b="0" lang="fr-FR" sz="3900" spc="-1" strike="noStrike">
                <a:solidFill>
                  <a:srgbClr val="e3e3e3"/>
                </a:solidFill>
                <a:uFill>
                  <a:solidFill>
                    <a:srgbClr val="ffffff"/>
                  </a:solidFill>
                </a:uFill>
                <a:latin typeface="Georgia Pro"/>
              </a:rPr>
              <a:t>
</a:t>
            </a:r>
            <a:endParaRPr b="0" lang="fr-FR" sz="1800" spc="-1" strike="noStrike">
              <a:solidFill>
                <a:srgbClr val="ffffff"/>
              </a:solidFill>
              <a:uFill>
                <a:solidFill>
                  <a:srgbClr val="ffffff"/>
                </a:solidFill>
              </a:uFill>
              <a:latin typeface="Dubai"/>
            </a:endParaRPr>
          </a:p>
        </p:txBody>
      </p:sp>
      <p:sp>
        <p:nvSpPr>
          <p:cNvPr id="121" name="TextShape 2"/>
          <p:cNvSpPr txBox="1"/>
          <p:nvPr/>
        </p:nvSpPr>
        <p:spPr>
          <a:xfrm>
            <a:off x="304560" y="1539360"/>
            <a:ext cx="11582640" cy="5114880"/>
          </a:xfrm>
          <a:prstGeom prst="rect">
            <a:avLst/>
          </a:prstGeom>
          <a:noFill/>
          <a:ln>
            <a:noFill/>
          </a:ln>
        </p:spPr>
        <p:txBody>
          <a:bodyPr/>
          <a:p>
            <a:pPr marL="37080">
              <a:lnSpc>
                <a:spcPct val="100000"/>
              </a:lnSpc>
            </a:pPr>
            <a:r>
              <a:rPr b="1" lang="fr-FR" sz="2400" spc="-1" strike="noStrike">
                <a:solidFill>
                  <a:srgbClr val="e3e3e3"/>
                </a:solidFill>
                <a:uFill>
                  <a:solidFill>
                    <a:srgbClr val="ffffff"/>
                  </a:solidFill>
                </a:uFill>
                <a:latin typeface="Dubai"/>
              </a:rPr>
              <a:t>Non (3)</a:t>
            </a:r>
            <a:endParaRPr b="0" lang="fr-FR" sz="2100" spc="-1" strike="noStrike">
              <a:solidFill>
                <a:srgbClr val="e3e3e3"/>
              </a:solidFill>
              <a:uFill>
                <a:solidFill>
                  <a:srgbClr val="ffffff"/>
                </a:solidFill>
              </a:uFill>
              <a:latin typeface="Dubai"/>
            </a:endParaRPr>
          </a:p>
          <a:p>
            <a:pPr marL="37080">
              <a:lnSpc>
                <a:spcPct val="100000"/>
              </a:lnSpc>
            </a:pPr>
            <a:r>
              <a:rPr b="0" lang="fr-FR" sz="2400" spc="-1" strike="noStrike">
                <a:solidFill>
                  <a:srgbClr val="0070c0"/>
                </a:solidFill>
                <a:uFill>
                  <a:solidFill>
                    <a:srgbClr val="ffffff"/>
                  </a:solidFill>
                </a:uFill>
                <a:latin typeface="Dubai"/>
              </a:rPr>
              <a:t>Je pense qu'aménager ce local n'est pas si simple en raison de la hauteur et de la disposition des pièces. Sûrement que d'y installer seule la cuisine partagée serait une bonne idée, mais il faudrait trouver un autre local pour toutes les activités de VAA…</a:t>
            </a:r>
            <a:endParaRPr b="0" lang="fr-FR" sz="2100" spc="-1" strike="noStrike">
              <a:solidFill>
                <a:srgbClr val="e3e3e3"/>
              </a:solidFill>
              <a:uFill>
                <a:solidFill>
                  <a:srgbClr val="ffffff"/>
                </a:solidFill>
              </a:uFill>
              <a:latin typeface="Dubai"/>
            </a:endParaRPr>
          </a:p>
          <a:p>
            <a:pPr marL="37080">
              <a:lnSpc>
                <a:spcPct val="100000"/>
              </a:lnSpc>
            </a:pPr>
            <a:r>
              <a:rPr b="1" lang="fr-FR" sz="2400" spc="-1" strike="noStrike">
                <a:solidFill>
                  <a:srgbClr val="e3e3e3"/>
                </a:solidFill>
                <a:uFill>
                  <a:solidFill>
                    <a:srgbClr val="ffffff"/>
                  </a:solidFill>
                </a:uFill>
                <a:latin typeface="Dubai"/>
              </a:rPr>
              <a:t>Une commission cuisine renforcée est nécessaire</a:t>
            </a:r>
            <a:endParaRPr b="0" lang="fr-FR" sz="2100" spc="-1" strike="noStrike">
              <a:solidFill>
                <a:srgbClr val="e3e3e3"/>
              </a:solidFill>
              <a:uFill>
                <a:solidFill>
                  <a:srgbClr val="ffffff"/>
                </a:solidFill>
              </a:uFill>
              <a:latin typeface="Dubai"/>
            </a:endParaRPr>
          </a:p>
          <a:p>
            <a:pPr marL="37080">
              <a:lnSpc>
                <a:spcPct val="100000"/>
              </a:lnSpc>
            </a:pPr>
            <a:r>
              <a:rPr b="0" lang="fr-FR" sz="2400" spc="-1" strike="noStrike">
                <a:solidFill>
                  <a:srgbClr val="0070c0"/>
                </a:solidFill>
                <a:uFill>
                  <a:solidFill>
                    <a:srgbClr val="ffffff"/>
                  </a:solidFill>
                </a:uFill>
                <a:latin typeface="Dubai"/>
              </a:rPr>
              <a:t>Le choix du local dépend des activités que VAA souhaite privilégier.</a:t>
            </a:r>
            <a:endParaRPr b="0" lang="fr-FR" sz="2100" spc="-1" strike="noStrike">
              <a:solidFill>
                <a:srgbClr val="e3e3e3"/>
              </a:solidFill>
              <a:uFill>
                <a:solidFill>
                  <a:srgbClr val="ffffff"/>
                </a:solidFill>
              </a:uFill>
              <a:latin typeface="Dubai"/>
            </a:endParaRPr>
          </a:p>
          <a:p>
            <a:pPr marL="37080">
              <a:lnSpc>
                <a:spcPct val="100000"/>
              </a:lnSpc>
            </a:pPr>
            <a:r>
              <a:rPr b="1" lang="fr-FR" sz="2400" spc="-1" strike="noStrike">
                <a:solidFill>
                  <a:srgbClr val="e3e3e3"/>
                </a:solidFill>
                <a:uFill>
                  <a:solidFill>
                    <a:srgbClr val="ffffff"/>
                  </a:solidFill>
                </a:uFill>
                <a:latin typeface="Dubai"/>
              </a:rPr>
              <a:t>Nouvelle adhérente, je ne me permets pas de critiquer. Pour moi, tout me parait bien sympathique.</a:t>
            </a:r>
            <a:endParaRPr b="0" lang="fr-FR" sz="2100" spc="-1" strike="noStrike">
              <a:solidFill>
                <a:srgbClr val="e3e3e3"/>
              </a:solidFill>
              <a:uFill>
                <a:solidFill>
                  <a:srgbClr val="ffffff"/>
                </a:solidFill>
              </a:uFill>
              <a:latin typeface="Dubai"/>
            </a:endParaRPr>
          </a:p>
          <a:p>
            <a:pPr marL="37080">
              <a:lnSpc>
                <a:spcPct val="100000"/>
              </a:lnSpc>
            </a:pPr>
            <a:r>
              <a:rPr b="0" lang="fr-FR" sz="2400" spc="-1" strike="noStrike">
                <a:solidFill>
                  <a:srgbClr val="0070c0"/>
                </a:solidFill>
                <a:uFill>
                  <a:solidFill>
                    <a:srgbClr val="ffffff"/>
                  </a:solidFill>
                </a:uFill>
                <a:latin typeface="Dubai"/>
              </a:rPr>
              <a:t>Quel que soit le local je pense que nous saurons capable de le rendre convivial</a:t>
            </a:r>
            <a:endParaRPr b="0" lang="fr-FR" sz="2100" spc="-1" strike="noStrike">
              <a:solidFill>
                <a:srgbClr val="e3e3e3"/>
              </a:solidFill>
              <a:uFill>
                <a:solidFill>
                  <a:srgbClr val="ffffff"/>
                </a:solidFill>
              </a:uFill>
              <a:latin typeface="Dubai"/>
            </a:endParaRPr>
          </a:p>
          <a:p>
            <a:pPr marL="37080">
              <a:lnSpc>
                <a:spcPct val="100000"/>
              </a:lnSpc>
            </a:pPr>
            <a:endParaRPr b="0" lang="fr-FR" sz="2100" spc="-1" strike="noStrike">
              <a:solidFill>
                <a:srgbClr val="e3e3e3"/>
              </a:solidFill>
              <a:uFill>
                <a:solidFill>
                  <a:srgbClr val="ffffff"/>
                </a:solidFill>
              </a:uFill>
              <a:latin typeface="Dubai"/>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pic>
        <p:nvPicPr>
          <p:cNvPr id="87" name="Image 3" descr=""/>
          <p:cNvPicPr/>
          <p:nvPr/>
        </p:nvPicPr>
        <p:blipFill>
          <a:blip r:embed="rId1"/>
          <a:srcRect l="23781" t="29144" r="17827" b="13548"/>
          <a:stretch/>
        </p:blipFill>
        <p:spPr>
          <a:xfrm>
            <a:off x="1772640" y="1617840"/>
            <a:ext cx="8665200" cy="4951440"/>
          </a:xfrm>
          <a:prstGeom prst="rect">
            <a:avLst/>
          </a:prstGeom>
          <a:ln>
            <a:noFill/>
          </a:ln>
        </p:spPr>
      </p:pic>
      <p:sp>
        <p:nvSpPr>
          <p:cNvPr id="88" name="CustomShape 1"/>
          <p:cNvSpPr/>
          <p:nvPr/>
        </p:nvSpPr>
        <p:spPr>
          <a:xfrm>
            <a:off x="543960" y="288360"/>
            <a:ext cx="11258640" cy="1856880"/>
          </a:xfrm>
          <a:prstGeom prst="rect">
            <a:avLst/>
          </a:prstGeom>
          <a:noFill/>
          <a:ln>
            <a:noFill/>
          </a:ln>
        </p:spPr>
        <p:style>
          <a:lnRef idx="0"/>
          <a:fillRef idx="0"/>
          <a:effectRef idx="0"/>
          <a:fontRef idx="minor"/>
        </p:style>
        <p:txBody>
          <a:bodyPr lIns="90000" rIns="90000" tIns="45000" bIns="45000"/>
          <a:p>
            <a:pPr algn="ctr">
              <a:lnSpc>
                <a:spcPct val="100000"/>
              </a:lnSpc>
            </a:pPr>
            <a:r>
              <a:rPr b="0" lang="fr-FR" sz="4400" spc="-1" strike="noStrike">
                <a:solidFill>
                  <a:srgbClr val="04ff76"/>
                </a:solidFill>
                <a:uFill>
                  <a:solidFill>
                    <a:srgbClr val="ffffff"/>
                  </a:solidFill>
                </a:uFill>
                <a:latin typeface="Dubai"/>
              </a:rPr>
              <a:t>Globalement êtes vous satisfait du local de VAA?</a:t>
            </a:r>
            <a:r>
              <a:rPr b="0" lang="fr-FR" sz="4400" spc="-1" strike="noStrike">
                <a:solidFill>
                  <a:srgbClr val="04ff76"/>
                </a:solidFill>
                <a:uFill>
                  <a:solidFill>
                    <a:srgbClr val="ffffff"/>
                  </a:solidFill>
                </a:uFill>
                <a:latin typeface="Dubai"/>
              </a:rPr>
              <a:t>
</a:t>
            </a:r>
            <a:r>
              <a:rPr b="1" lang="fr-FR" sz="2800" spc="-1" strike="noStrike">
                <a:solidFill>
                  <a:srgbClr val="808080"/>
                </a:solidFill>
                <a:uFill>
                  <a:solidFill>
                    <a:srgbClr val="ffffff"/>
                  </a:solidFill>
                </a:uFill>
                <a:latin typeface="Dubai"/>
              </a:rPr>
              <a:t>n= 32</a:t>
            </a:r>
            <a:endParaRPr b="0" lang="fr-FR" sz="1800" spc="-1" strike="noStrike">
              <a:solidFill>
                <a:srgbClr val="000000"/>
              </a:solidFill>
              <a:uFill>
                <a:solidFill>
                  <a:srgbClr val="ffffff"/>
                </a:solidFill>
              </a:uFill>
              <a:latin typeface="Arial"/>
            </a:endParaRPr>
          </a:p>
        </p:txBody>
      </p:sp>
      <p:pic>
        <p:nvPicPr>
          <p:cNvPr id="89" name="Image 4" descr=""/>
          <p:cNvPicPr/>
          <p:nvPr/>
        </p:nvPicPr>
        <p:blipFill>
          <a:blip r:embed="rId2"/>
          <a:srcRect l="88495" t="41068" r="5141" b="37146"/>
          <a:stretch/>
        </p:blipFill>
        <p:spPr>
          <a:xfrm>
            <a:off x="9378000" y="1842840"/>
            <a:ext cx="848520" cy="3944520"/>
          </a:xfrm>
          <a:prstGeom prst="rect">
            <a:avLst/>
          </a:prstGeom>
          <a:ln>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sp>
        <p:nvSpPr>
          <p:cNvPr id="90" name="TextShape 1"/>
          <p:cNvSpPr txBox="1"/>
          <p:nvPr/>
        </p:nvSpPr>
        <p:spPr>
          <a:xfrm>
            <a:off x="0" y="609480"/>
            <a:ext cx="11844720" cy="1257120"/>
          </a:xfrm>
          <a:prstGeom prst="rect">
            <a:avLst/>
          </a:prstGeom>
          <a:noFill/>
          <a:ln>
            <a:noFill/>
          </a:ln>
        </p:spPr>
        <p:txBody>
          <a:bodyPr anchor="ctr"/>
          <a:p>
            <a:pPr algn="ctr">
              <a:lnSpc>
                <a:spcPct val="90000"/>
              </a:lnSpc>
            </a:pPr>
            <a:r>
              <a:rPr b="0" lang="fr-FR" sz="4900" spc="-1" strike="noStrike">
                <a:solidFill>
                  <a:srgbClr val="00b050"/>
                </a:solidFill>
                <a:uFill>
                  <a:solidFill>
                    <a:srgbClr val="ffffff"/>
                  </a:solidFill>
                </a:uFill>
                <a:latin typeface="Dubai"/>
              </a:rPr>
              <a:t>Quels sont vont points de satisfaction concernant le local ? </a:t>
            </a:r>
            <a:r>
              <a:rPr b="0" lang="fr-FR" sz="3100" spc="-1" strike="noStrike">
                <a:solidFill>
                  <a:srgbClr val="808080"/>
                </a:solidFill>
                <a:uFill>
                  <a:solidFill>
                    <a:srgbClr val="ffffff"/>
                  </a:solidFill>
                </a:uFill>
                <a:latin typeface="Dubai"/>
              </a:rPr>
              <a:t>n=34 </a:t>
            </a:r>
            <a:r>
              <a:rPr b="0" lang="fr-FR" sz="3900" spc="-1" strike="noStrike">
                <a:solidFill>
                  <a:srgbClr val="e3e3e3"/>
                </a:solidFill>
                <a:uFill>
                  <a:solidFill>
                    <a:srgbClr val="ffffff"/>
                  </a:solidFill>
                </a:uFill>
                <a:latin typeface="Georgia Pro"/>
              </a:rPr>
              <a:t>
</a:t>
            </a:r>
            <a:endParaRPr b="0" lang="fr-FR" sz="1800" spc="-1" strike="noStrike">
              <a:solidFill>
                <a:srgbClr val="ffffff"/>
              </a:solidFill>
              <a:uFill>
                <a:solidFill>
                  <a:srgbClr val="ffffff"/>
                </a:solidFill>
              </a:uFill>
              <a:latin typeface="Dubai"/>
            </a:endParaRPr>
          </a:p>
        </p:txBody>
      </p:sp>
      <p:pic>
        <p:nvPicPr>
          <p:cNvPr id="91" name="Image 3" descr=""/>
          <p:cNvPicPr/>
          <p:nvPr/>
        </p:nvPicPr>
        <p:blipFill>
          <a:blip r:embed="rId1"/>
          <a:srcRect l="14222" t="22938" r="23117" b="18253"/>
          <a:stretch/>
        </p:blipFill>
        <p:spPr>
          <a:xfrm>
            <a:off x="609480" y="1538640"/>
            <a:ext cx="10763640" cy="5241240"/>
          </a:xfrm>
          <a:prstGeom prst="rect">
            <a:avLst/>
          </a:prstGeom>
          <a:ln>
            <a:noFill/>
          </a:ln>
        </p:spPr>
      </p:pic>
      <p:sp>
        <p:nvSpPr>
          <p:cNvPr id="92" name="CustomShape 2"/>
          <p:cNvSpPr/>
          <p:nvPr/>
        </p:nvSpPr>
        <p:spPr>
          <a:xfrm>
            <a:off x="9428760" y="2846160"/>
            <a:ext cx="1779480" cy="2284200"/>
          </a:xfrm>
          <a:prstGeom prst="rect">
            <a:avLst/>
          </a:prstGeom>
          <a:noFill/>
          <a:ln>
            <a:noFill/>
          </a:ln>
        </p:spPr>
        <p:style>
          <a:lnRef idx="0"/>
          <a:fillRef idx="0"/>
          <a:effectRef idx="0"/>
          <a:fontRef idx="minor"/>
        </p:style>
        <p:txBody>
          <a:bodyPr lIns="90000" rIns="90000" tIns="45000" bIns="45000"/>
          <a:p>
            <a:pPr algn="ctr">
              <a:lnSpc>
                <a:spcPct val="100000"/>
              </a:lnSpc>
            </a:pPr>
            <a:r>
              <a:rPr b="1" lang="fr-FR" sz="1800" spc="-1" strike="noStrike">
                <a:solidFill>
                  <a:srgbClr val="00b050"/>
                </a:solidFill>
                <a:uFill>
                  <a:solidFill>
                    <a:srgbClr val="ffffff"/>
                  </a:solidFill>
                </a:uFill>
                <a:latin typeface="Dubai"/>
              </a:rPr>
              <a:t>« Maison qui a une âme »</a:t>
            </a:r>
            <a:endParaRPr b="0" lang="fr-FR" sz="1800" spc="-1" strike="noStrike">
              <a:solidFill>
                <a:srgbClr val="000000"/>
              </a:solidFill>
              <a:uFill>
                <a:solidFill>
                  <a:srgbClr val="ffffff"/>
                </a:solidFill>
              </a:uFill>
              <a:latin typeface="Arial"/>
            </a:endParaRPr>
          </a:p>
          <a:p>
            <a:pPr algn="ctr">
              <a:lnSpc>
                <a:spcPct val="100000"/>
              </a:lnSpc>
            </a:pPr>
            <a:endParaRPr b="0" lang="fr-FR" sz="1800" spc="-1" strike="noStrike">
              <a:solidFill>
                <a:srgbClr val="000000"/>
              </a:solidFill>
              <a:uFill>
                <a:solidFill>
                  <a:srgbClr val="ffffff"/>
                </a:solidFill>
              </a:uFill>
              <a:latin typeface="Arial"/>
            </a:endParaRPr>
          </a:p>
          <a:p>
            <a:pPr algn="ctr">
              <a:lnSpc>
                <a:spcPct val="100000"/>
              </a:lnSpc>
            </a:pPr>
            <a:r>
              <a:rPr b="1" lang="fr-FR" sz="1800" spc="-1" strike="noStrike">
                <a:solidFill>
                  <a:srgbClr val="00b050"/>
                </a:solidFill>
                <a:uFill>
                  <a:solidFill>
                    <a:srgbClr val="ffffff"/>
                  </a:solidFill>
                </a:uFill>
                <a:latin typeface="Dubai"/>
              </a:rPr>
              <a:t>« c'est un cube facile à aménager »</a:t>
            </a:r>
            <a:endParaRPr b="0" lang="fr-FR" sz="1800" spc="-1" strike="noStrike">
              <a:solidFill>
                <a:srgbClr val="000000"/>
              </a:solidFill>
              <a:uFill>
                <a:solidFill>
                  <a:srgbClr val="ffffff"/>
                </a:solidFill>
              </a:uFill>
              <a:latin typeface="Arial"/>
            </a:endParaRPr>
          </a:p>
        </p:txBody>
      </p:sp>
    </p:spTree>
  </p:cSld>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sp>
        <p:nvSpPr>
          <p:cNvPr id="93" name="TextShape 1"/>
          <p:cNvSpPr txBox="1"/>
          <p:nvPr/>
        </p:nvSpPr>
        <p:spPr>
          <a:xfrm>
            <a:off x="69480" y="459720"/>
            <a:ext cx="11844720" cy="1257120"/>
          </a:xfrm>
          <a:prstGeom prst="rect">
            <a:avLst/>
          </a:prstGeom>
          <a:noFill/>
          <a:ln>
            <a:noFill/>
          </a:ln>
        </p:spPr>
        <p:txBody>
          <a:bodyPr anchor="ctr"/>
          <a:p>
            <a:pPr algn="ctr">
              <a:lnSpc>
                <a:spcPct val="90000"/>
              </a:lnSpc>
            </a:pPr>
            <a:r>
              <a:rPr b="0" lang="fr-FR" sz="4900" spc="-1" strike="noStrike">
                <a:solidFill>
                  <a:srgbClr val="00b050"/>
                </a:solidFill>
                <a:uFill>
                  <a:solidFill>
                    <a:srgbClr val="ffffff"/>
                  </a:solidFill>
                </a:uFill>
                <a:latin typeface="Dubai"/>
              </a:rPr>
              <a:t>Quels sont vont points d’insatisfaction concernant le local ? </a:t>
            </a:r>
            <a:r>
              <a:rPr b="0" lang="fr-FR" sz="2700" spc="-1" strike="noStrike">
                <a:solidFill>
                  <a:srgbClr val="808080"/>
                </a:solidFill>
                <a:uFill>
                  <a:solidFill>
                    <a:srgbClr val="ffffff"/>
                  </a:solidFill>
                </a:uFill>
                <a:latin typeface="Dubai"/>
              </a:rPr>
              <a:t>n=29 </a:t>
            </a:r>
            <a:r>
              <a:rPr b="0" lang="fr-FR" sz="3900" spc="-1" strike="noStrike">
                <a:solidFill>
                  <a:srgbClr val="e3e3e3"/>
                </a:solidFill>
                <a:uFill>
                  <a:solidFill>
                    <a:srgbClr val="ffffff"/>
                  </a:solidFill>
                </a:uFill>
                <a:latin typeface="Georgia Pro"/>
              </a:rPr>
              <a:t>
</a:t>
            </a:r>
            <a:endParaRPr b="0" lang="fr-FR" sz="1800" spc="-1" strike="noStrike">
              <a:solidFill>
                <a:srgbClr val="ffffff"/>
              </a:solidFill>
              <a:uFill>
                <a:solidFill>
                  <a:srgbClr val="ffffff"/>
                </a:solidFill>
              </a:uFill>
              <a:latin typeface="Dubai"/>
            </a:endParaRPr>
          </a:p>
        </p:txBody>
      </p:sp>
      <p:pic>
        <p:nvPicPr>
          <p:cNvPr id="94" name="Image 5" descr=""/>
          <p:cNvPicPr/>
          <p:nvPr/>
        </p:nvPicPr>
        <p:blipFill>
          <a:blip r:embed="rId1"/>
          <a:srcRect l="17362" t="9705" r="21961" b="34134"/>
          <a:stretch/>
        </p:blipFill>
        <p:spPr>
          <a:xfrm>
            <a:off x="740160" y="1851120"/>
            <a:ext cx="10549440" cy="5006520"/>
          </a:xfrm>
          <a:prstGeom prst="rect">
            <a:avLst/>
          </a:prstGeom>
          <a:ln>
            <a:noFill/>
          </a:ln>
        </p:spPr>
      </p:pic>
      <p:sp>
        <p:nvSpPr>
          <p:cNvPr id="95" name="CustomShape 2"/>
          <p:cNvSpPr/>
          <p:nvPr/>
        </p:nvSpPr>
        <p:spPr>
          <a:xfrm>
            <a:off x="7570080" y="577800"/>
            <a:ext cx="4552200" cy="4204440"/>
          </a:xfrm>
          <a:prstGeom prst="rect">
            <a:avLst/>
          </a:prstGeom>
          <a:solidFill>
            <a:schemeClr val="tx1">
              <a:lumMod val="95000"/>
            </a:schemeClr>
          </a:solidFill>
          <a:ln>
            <a:noFill/>
          </a:ln>
        </p:spPr>
        <p:style>
          <a:lnRef idx="0"/>
          <a:fillRef idx="0"/>
          <a:effectRef idx="0"/>
          <a:fontRef idx="minor"/>
        </p:style>
        <p:txBody>
          <a:bodyPr lIns="90000" rIns="90000" tIns="45000" bIns="45000"/>
          <a:p>
            <a:pPr>
              <a:lnSpc>
                <a:spcPct val="100000"/>
              </a:lnSpc>
            </a:pPr>
            <a:r>
              <a:rPr b="1" lang="fr-FR" sz="1800" spc="-1" strike="noStrike">
                <a:solidFill>
                  <a:srgbClr val="00b050"/>
                </a:solidFill>
                <a:uFill>
                  <a:solidFill>
                    <a:srgbClr val="ffffff"/>
                  </a:solidFill>
                </a:uFill>
                <a:latin typeface="Dubai"/>
              </a:rPr>
              <a:t>« pas d'eau chaude »  </a:t>
            </a:r>
            <a:r>
              <a:rPr b="1" lang="fr-FR" sz="1800" spc="-1" strike="noStrike">
                <a:solidFill>
                  <a:srgbClr val="147a27"/>
                </a:solidFill>
                <a:uFill>
                  <a:solidFill>
                    <a:srgbClr val="ffffff"/>
                  </a:solidFill>
                </a:uFill>
                <a:latin typeface="Dubai"/>
              </a:rPr>
              <a:t>« pas d'extérieur »</a:t>
            </a:r>
            <a:endParaRPr b="0" lang="fr-FR" sz="1800" spc="-1" strike="noStrike">
              <a:solidFill>
                <a:srgbClr val="000000"/>
              </a:solidFill>
              <a:uFill>
                <a:solidFill>
                  <a:srgbClr val="ffffff"/>
                </a:solidFill>
              </a:uFill>
              <a:latin typeface="Arial"/>
            </a:endParaRPr>
          </a:p>
          <a:p>
            <a:pPr>
              <a:lnSpc>
                <a:spcPct val="100000"/>
              </a:lnSpc>
            </a:pPr>
            <a:r>
              <a:rPr b="1" lang="fr-FR" sz="1800" spc="-1" strike="noStrike">
                <a:solidFill>
                  <a:srgbClr val="00b050"/>
                </a:solidFill>
                <a:uFill>
                  <a:solidFill>
                    <a:srgbClr val="ffffff"/>
                  </a:solidFill>
                </a:uFill>
                <a:latin typeface="Dubai"/>
              </a:rPr>
              <a:t>« Chaise et tables peu compatible en hauteur pas de rangements dédiés à l'atelier infoé »</a:t>
            </a:r>
            <a:endParaRPr b="0" lang="fr-FR" sz="1800" spc="-1" strike="noStrike">
              <a:solidFill>
                <a:srgbClr val="000000"/>
              </a:solidFill>
              <a:uFill>
                <a:solidFill>
                  <a:srgbClr val="ffffff"/>
                </a:solidFill>
              </a:uFill>
              <a:latin typeface="Arial"/>
            </a:endParaRPr>
          </a:p>
          <a:p>
            <a:pPr>
              <a:lnSpc>
                <a:spcPct val="100000"/>
              </a:lnSpc>
            </a:pPr>
            <a:r>
              <a:rPr b="1" lang="fr-FR" sz="1800" spc="-1" strike="noStrike">
                <a:solidFill>
                  <a:srgbClr val="147a27"/>
                </a:solidFill>
                <a:uFill>
                  <a:solidFill>
                    <a:srgbClr val="ffffff"/>
                  </a:solidFill>
                </a:uFill>
                <a:latin typeface="Dubai"/>
              </a:rPr>
              <a:t>« local inondé en cas de fortes pluies, pas d'eau chaude, rats, pas beaucoup de lumière »</a:t>
            </a:r>
            <a:endParaRPr b="0" lang="fr-FR" sz="1800" spc="-1" strike="noStrike">
              <a:solidFill>
                <a:srgbClr val="000000"/>
              </a:solidFill>
              <a:uFill>
                <a:solidFill>
                  <a:srgbClr val="ffffff"/>
                </a:solidFill>
              </a:uFill>
              <a:latin typeface="Arial"/>
            </a:endParaRPr>
          </a:p>
          <a:p>
            <a:pPr>
              <a:lnSpc>
                <a:spcPct val="100000"/>
              </a:lnSpc>
            </a:pPr>
            <a:r>
              <a:rPr b="1" lang="fr-FR" sz="1800" spc="-1" strike="noStrike">
                <a:solidFill>
                  <a:srgbClr val="00b050"/>
                </a:solidFill>
                <a:uFill>
                  <a:solidFill>
                    <a:srgbClr val="ffffff"/>
                  </a:solidFill>
                </a:uFill>
                <a:latin typeface="Dubai"/>
              </a:rPr>
              <a:t>« eau chaude, espace arrière sous exploité »</a:t>
            </a:r>
            <a:endParaRPr b="0" lang="fr-FR" sz="1800" spc="-1" strike="noStrike">
              <a:solidFill>
                <a:srgbClr val="000000"/>
              </a:solidFill>
              <a:uFill>
                <a:solidFill>
                  <a:srgbClr val="ffffff"/>
                </a:solidFill>
              </a:uFill>
              <a:latin typeface="Arial"/>
            </a:endParaRPr>
          </a:p>
          <a:p>
            <a:pPr>
              <a:lnSpc>
                <a:spcPct val="100000"/>
              </a:lnSpc>
            </a:pPr>
            <a:r>
              <a:rPr b="1" lang="fr-FR" sz="1800" spc="-1" strike="noStrike">
                <a:solidFill>
                  <a:srgbClr val="147a27"/>
                </a:solidFill>
                <a:uFill>
                  <a:solidFill>
                    <a:srgbClr val="ffffff"/>
                  </a:solidFill>
                </a:uFill>
                <a:latin typeface="Dubai"/>
              </a:rPr>
              <a:t>« Peut-être manque t-il de chaises, de mobilier, de déco, de confort. Mais pourtant la pièce est belle et on ne s'y sent pas si mal. »</a:t>
            </a:r>
            <a:endParaRPr b="0" lang="fr-FR" sz="1800" spc="-1" strike="noStrike">
              <a:solidFill>
                <a:srgbClr val="000000"/>
              </a:solidFill>
              <a:uFill>
                <a:solidFill>
                  <a:srgbClr val="ffffff"/>
                </a:solidFill>
              </a:uFill>
              <a:latin typeface="Arial"/>
            </a:endParaRPr>
          </a:p>
        </p:txBody>
      </p:sp>
    </p:spTree>
  </p:cSld>
  <p:timing>
    <p:tnLst>
      <p:par>
        <p:cTn id="11" dur="indefinite" restart="never" nodeType="tmRoot">
          <p:childTnLst>
            <p:seq>
              <p:cTn id="12" dur="indefinite" nodeType="mainSeq">
                <p:childTnLst>
                  <p:par>
                    <p:cTn id="13" fill="hold">
                      <p:stCondLst>
                        <p:cond delay="indefinite"/>
                      </p:stCondLst>
                      <p:childTnLst>
                        <p:par>
                          <p:cTn id="14" fill="hold">
                            <p:stCondLst>
                              <p:cond delay="0"/>
                            </p:stCondLst>
                            <p:childTnLst>
                              <p:par>
                                <p:cTn id="15" nodeType="clickEffect" fill="hold" presetClass="entr" presetID="1">
                                  <p:stCondLst>
                                    <p:cond delay="0"/>
                                  </p:stCondLst>
                                  <p:childTnLst>
                                    <p:set>
                                      <p:cBhvr>
                                        <p:cTn id="16"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sp>
        <p:nvSpPr>
          <p:cNvPr id="96" name="TextShape 1"/>
          <p:cNvSpPr txBox="1"/>
          <p:nvPr/>
        </p:nvSpPr>
        <p:spPr>
          <a:xfrm>
            <a:off x="69480" y="315360"/>
            <a:ext cx="11844720" cy="1257120"/>
          </a:xfrm>
          <a:prstGeom prst="rect">
            <a:avLst/>
          </a:prstGeom>
          <a:noFill/>
          <a:ln>
            <a:noFill/>
          </a:ln>
        </p:spPr>
        <p:txBody>
          <a:bodyPr anchor="ctr"/>
          <a:p>
            <a:pPr algn="ctr">
              <a:lnSpc>
                <a:spcPct val="90000"/>
              </a:lnSpc>
            </a:pPr>
            <a:r>
              <a:rPr b="0" lang="fr-FR" sz="4900" spc="-1" strike="noStrike">
                <a:solidFill>
                  <a:srgbClr val="00b050"/>
                </a:solidFill>
                <a:uFill>
                  <a:solidFill>
                    <a:srgbClr val="ffffff"/>
                  </a:solidFill>
                </a:uFill>
                <a:latin typeface="Dubai"/>
              </a:rPr>
              <a:t>Pensez-vous que déménager la cuisine au local actuel soit une bonne idée? </a:t>
            </a:r>
            <a:r>
              <a:rPr b="0" lang="fr-FR" sz="4000" spc="-1" strike="noStrike">
                <a:solidFill>
                  <a:srgbClr val="808080"/>
                </a:solidFill>
                <a:uFill>
                  <a:solidFill>
                    <a:srgbClr val="ffffff"/>
                  </a:solidFill>
                </a:uFill>
                <a:latin typeface="Dubai"/>
              </a:rPr>
              <a:t>n=30</a:t>
            </a:r>
            <a:r>
              <a:rPr b="0" lang="fr-FR" sz="3900" spc="-1" strike="noStrike">
                <a:solidFill>
                  <a:srgbClr val="e3e3e3"/>
                </a:solidFill>
                <a:uFill>
                  <a:solidFill>
                    <a:srgbClr val="ffffff"/>
                  </a:solidFill>
                </a:uFill>
                <a:latin typeface="Georgia Pro"/>
              </a:rPr>
              <a:t>
</a:t>
            </a:r>
            <a:endParaRPr b="0" lang="fr-FR" sz="1800" spc="-1" strike="noStrike">
              <a:solidFill>
                <a:srgbClr val="ffffff"/>
              </a:solidFill>
              <a:uFill>
                <a:solidFill>
                  <a:srgbClr val="ffffff"/>
                </a:solidFill>
              </a:uFill>
              <a:latin typeface="Dubai"/>
            </a:endParaRPr>
          </a:p>
        </p:txBody>
      </p:sp>
      <p:sp>
        <p:nvSpPr>
          <p:cNvPr id="97" name="CustomShape 2"/>
          <p:cNvSpPr/>
          <p:nvPr/>
        </p:nvSpPr>
        <p:spPr>
          <a:xfrm>
            <a:off x="5587920" y="1306440"/>
            <a:ext cx="6545520" cy="5398920"/>
          </a:xfrm>
          <a:prstGeom prst="rect">
            <a:avLst/>
          </a:prstGeom>
          <a:solidFill>
            <a:schemeClr val="accent2">
              <a:lumMod val="20000"/>
              <a:lumOff val="80000"/>
            </a:schemeClr>
          </a:solidFill>
          <a:ln>
            <a:noFill/>
          </a:ln>
        </p:spPr>
        <p:style>
          <a:lnRef idx="0"/>
          <a:fillRef idx="0"/>
          <a:effectRef idx="0"/>
          <a:fontRef idx="minor"/>
        </p:style>
        <p:txBody>
          <a:bodyPr lIns="90000" rIns="90000" tIns="45000" bIns="45000"/>
          <a:p>
            <a:pPr marL="37080" algn="ctr">
              <a:lnSpc>
                <a:spcPct val="100000"/>
              </a:lnSpc>
            </a:pPr>
            <a:r>
              <a:rPr b="0" lang="fr-FR" sz="5800" spc="-1" strike="noStrike">
                <a:solidFill>
                  <a:srgbClr val="00b050"/>
                </a:solidFill>
                <a:uFill>
                  <a:solidFill>
                    <a:srgbClr val="ffffff"/>
                  </a:solidFill>
                </a:uFill>
                <a:latin typeface="Dubai"/>
              </a:rPr>
              <a:t>Commentaires n=15</a:t>
            </a:r>
            <a:endParaRPr b="0" lang="fr-FR" sz="1800" spc="-1" strike="noStrike">
              <a:solidFill>
                <a:srgbClr val="000000"/>
              </a:solidFill>
              <a:uFill>
                <a:solidFill>
                  <a:srgbClr val="ffffff"/>
                </a:solidFill>
              </a:uFill>
              <a:latin typeface="Arial"/>
            </a:endParaRPr>
          </a:p>
          <a:p>
            <a:pPr marL="37080">
              <a:lnSpc>
                <a:spcPct val="100000"/>
              </a:lnSpc>
            </a:pPr>
            <a:r>
              <a:rPr b="1" lang="fr-FR" sz="5000" spc="-1" strike="noStrike">
                <a:solidFill>
                  <a:srgbClr val="002060"/>
                </a:solidFill>
                <a:uFill>
                  <a:solidFill>
                    <a:srgbClr val="ffffff"/>
                  </a:solidFill>
                </a:uFill>
                <a:latin typeface="Dubai"/>
              </a:rPr>
              <a:t>Pas vraiment d'avis </a:t>
            </a:r>
            <a:r>
              <a:rPr b="1" lang="fr-FR" sz="4900" spc="-1" strike="noStrike">
                <a:solidFill>
                  <a:srgbClr val="002060"/>
                </a:solidFill>
                <a:uFill>
                  <a:solidFill>
                    <a:srgbClr val="ffffff"/>
                  </a:solidFill>
                </a:uFill>
                <a:latin typeface="Dubai"/>
              </a:rPr>
              <a:t>(3)</a:t>
            </a:r>
            <a:endParaRPr b="0" lang="fr-FR" sz="1800" spc="-1" strike="noStrike">
              <a:solidFill>
                <a:srgbClr val="000000"/>
              </a:solidFill>
              <a:uFill>
                <a:solidFill>
                  <a:srgbClr val="ffffff"/>
                </a:solidFill>
              </a:uFill>
              <a:latin typeface="Arial"/>
            </a:endParaRPr>
          </a:p>
          <a:p>
            <a:pPr marL="37080">
              <a:lnSpc>
                <a:spcPct val="100000"/>
              </a:lnSpc>
            </a:pPr>
            <a:r>
              <a:rPr b="1" lang="fr-FR" sz="4900" spc="-1" strike="noStrike">
                <a:solidFill>
                  <a:srgbClr val="002060"/>
                </a:solidFill>
                <a:uFill>
                  <a:solidFill>
                    <a:srgbClr val="ffffff"/>
                  </a:solidFill>
                </a:uFill>
                <a:latin typeface="Dubai"/>
              </a:rPr>
              <a:t>Oui  (6)</a:t>
            </a:r>
            <a:endParaRPr b="0" lang="fr-FR" sz="1800" spc="-1" strike="noStrike">
              <a:solidFill>
                <a:srgbClr val="000000"/>
              </a:solidFill>
              <a:uFill>
                <a:solidFill>
                  <a:srgbClr val="ffffff"/>
                </a:solidFill>
              </a:uFill>
              <a:latin typeface="Arial"/>
            </a:endParaRPr>
          </a:p>
          <a:p>
            <a:pPr marL="37080">
              <a:lnSpc>
                <a:spcPct val="100000"/>
              </a:lnSpc>
            </a:pPr>
            <a:r>
              <a:rPr b="0" lang="fr-FR" sz="4900" spc="-1" strike="noStrike">
                <a:solidFill>
                  <a:srgbClr val="000000"/>
                </a:solidFill>
                <a:uFill>
                  <a:solidFill>
                    <a:srgbClr val="ffffff"/>
                  </a:solidFill>
                </a:uFill>
                <a:latin typeface="Dubai"/>
              </a:rPr>
              <a:t>En attendant de trouver mieux (3)</a:t>
            </a:r>
            <a:endParaRPr b="0" lang="fr-FR" sz="1800" spc="-1" strike="noStrike">
              <a:solidFill>
                <a:srgbClr val="000000"/>
              </a:solidFill>
              <a:uFill>
                <a:solidFill>
                  <a:srgbClr val="ffffff"/>
                </a:solidFill>
              </a:uFill>
              <a:latin typeface="Arial"/>
            </a:endParaRPr>
          </a:p>
          <a:p>
            <a:pPr marL="37080">
              <a:lnSpc>
                <a:spcPct val="100000"/>
              </a:lnSpc>
            </a:pPr>
            <a:r>
              <a:rPr b="0" lang="fr-FR" sz="4900" spc="-1" strike="noStrike">
                <a:solidFill>
                  <a:srgbClr val="000000"/>
                </a:solidFill>
                <a:uFill>
                  <a:solidFill>
                    <a:srgbClr val="ffffff"/>
                  </a:solidFill>
                </a:uFill>
                <a:latin typeface="Dubai"/>
              </a:rPr>
              <a:t>Si aménagements techniques (électricité, eau chaude aération) et ajoutant le local jouxtant la cuisine (2)</a:t>
            </a:r>
            <a:r>
              <a:rPr b="1" lang="fr-FR" sz="4900" spc="-1" strike="noStrike">
                <a:solidFill>
                  <a:srgbClr val="002060"/>
                </a:solidFill>
                <a:uFill>
                  <a:solidFill>
                    <a:srgbClr val="ffffff"/>
                  </a:solidFill>
                </a:uFill>
                <a:latin typeface="Dubai"/>
              </a:rPr>
              <a:t> </a:t>
            </a:r>
            <a:endParaRPr b="0" lang="fr-FR" sz="1800" spc="-1" strike="noStrike">
              <a:solidFill>
                <a:srgbClr val="000000"/>
              </a:solidFill>
              <a:uFill>
                <a:solidFill>
                  <a:srgbClr val="ffffff"/>
                </a:solidFill>
              </a:uFill>
              <a:latin typeface="Arial"/>
            </a:endParaRPr>
          </a:p>
          <a:p>
            <a:pPr marL="37080">
              <a:lnSpc>
                <a:spcPct val="100000"/>
              </a:lnSpc>
            </a:pPr>
            <a:r>
              <a:rPr b="0" lang="fr-FR" sz="4900" spc="-1" strike="noStrike">
                <a:solidFill>
                  <a:srgbClr val="000000"/>
                </a:solidFill>
                <a:uFill>
                  <a:solidFill>
                    <a:srgbClr val="ffffff"/>
                  </a:solidFill>
                </a:uFill>
                <a:latin typeface="Dubai"/>
              </a:rPr>
              <a:t>Si seule la cuisine partagée se trouve au local. Et donc les autres activités se trouveraient dans un autre lieu (1)</a:t>
            </a:r>
            <a:r>
              <a:rPr b="1" lang="fr-FR" sz="4900" spc="-1" strike="noStrike">
                <a:solidFill>
                  <a:srgbClr val="002060"/>
                </a:solidFill>
                <a:uFill>
                  <a:solidFill>
                    <a:srgbClr val="ffffff"/>
                  </a:solidFill>
                </a:uFill>
                <a:latin typeface="Dubai"/>
              </a:rPr>
              <a:t> </a:t>
            </a:r>
            <a:endParaRPr b="0" lang="fr-FR" sz="1800" spc="-1" strike="noStrike">
              <a:solidFill>
                <a:srgbClr val="000000"/>
              </a:solidFill>
              <a:uFill>
                <a:solidFill>
                  <a:srgbClr val="ffffff"/>
                </a:solidFill>
              </a:uFill>
              <a:latin typeface="Arial"/>
            </a:endParaRPr>
          </a:p>
          <a:p>
            <a:pPr marL="37080">
              <a:lnSpc>
                <a:spcPct val="100000"/>
              </a:lnSpc>
            </a:pPr>
            <a:r>
              <a:rPr b="1" lang="fr-FR" sz="4900" spc="-1" strike="noStrike">
                <a:solidFill>
                  <a:srgbClr val="002060"/>
                </a:solidFill>
                <a:uFill>
                  <a:solidFill>
                    <a:srgbClr val="ffffff"/>
                  </a:solidFill>
                </a:uFill>
                <a:latin typeface="Dubai"/>
              </a:rPr>
              <a:t>Non (6)</a:t>
            </a:r>
            <a:endParaRPr b="0" lang="fr-FR" sz="1800" spc="-1" strike="noStrike">
              <a:solidFill>
                <a:srgbClr val="000000"/>
              </a:solidFill>
              <a:uFill>
                <a:solidFill>
                  <a:srgbClr val="ffffff"/>
                </a:solidFill>
              </a:uFill>
              <a:latin typeface="Arial"/>
            </a:endParaRPr>
          </a:p>
          <a:p>
            <a:pPr marL="37080">
              <a:lnSpc>
                <a:spcPct val="100000"/>
              </a:lnSpc>
            </a:pPr>
            <a:r>
              <a:rPr b="0" lang="fr-FR" sz="4900" spc="-1" strike="noStrike">
                <a:solidFill>
                  <a:srgbClr val="000000"/>
                </a:solidFill>
                <a:uFill>
                  <a:solidFill>
                    <a:srgbClr val="ffffff"/>
                  </a:solidFill>
                </a:uFill>
                <a:latin typeface="Dubai"/>
              </a:rPr>
              <a:t>L'aération (3) Hygiène (4) toilettes dans la cuisine (2) Eau chaude (1) Superficie (4) Accessibilité (1)</a:t>
            </a:r>
            <a:endParaRPr b="0" lang="fr-FR" sz="1800" spc="-1" strike="noStrike">
              <a:solidFill>
                <a:srgbClr val="000000"/>
              </a:solidFill>
              <a:uFill>
                <a:solidFill>
                  <a:srgbClr val="ffffff"/>
                </a:solidFill>
              </a:uFill>
              <a:latin typeface="Arial"/>
            </a:endParaRPr>
          </a:p>
        </p:txBody>
      </p:sp>
      <p:graphicFrame>
        <p:nvGraphicFramePr>
          <p:cNvPr id="98" name="Graphique 8"/>
          <p:cNvGraphicFramePr/>
          <p:nvPr/>
        </p:nvGraphicFramePr>
        <p:xfrm>
          <a:off x="478800" y="1945800"/>
          <a:ext cx="5819760" cy="4165200"/>
        </p:xfrm>
        <a:graphic>
          <a:graphicData uri="http://schemas.openxmlformats.org/drawingml/2006/chart">
            <c:chart xmlns:c="http://schemas.openxmlformats.org/drawingml/2006/chart" xmlns:r="http://schemas.openxmlformats.org/officeDocument/2006/relationships" r:id="rId1"/>
          </a:graphicData>
        </a:graphic>
      </p:graphicFrame>
    </p:spTree>
  </p:cSld>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entr" presetID="1">
                                  <p:stCondLst>
                                    <p:cond delay="0"/>
                                  </p:stCondLst>
                                  <p:childTnLst>
                                    <p:set>
                                      <p:cBhvr>
                                        <p:cTn id="22"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sp>
        <p:nvSpPr>
          <p:cNvPr id="99" name="TextShape 1"/>
          <p:cNvSpPr txBox="1"/>
          <p:nvPr/>
        </p:nvSpPr>
        <p:spPr>
          <a:xfrm>
            <a:off x="0" y="529560"/>
            <a:ext cx="11844720" cy="1257120"/>
          </a:xfrm>
          <a:prstGeom prst="rect">
            <a:avLst/>
          </a:prstGeom>
          <a:noFill/>
          <a:ln>
            <a:noFill/>
          </a:ln>
        </p:spPr>
        <p:txBody>
          <a:bodyPr anchor="ctr"/>
          <a:p>
            <a:pPr algn="ctr">
              <a:lnSpc>
                <a:spcPct val="90000"/>
              </a:lnSpc>
            </a:pPr>
            <a:r>
              <a:rPr b="0" lang="fr-FR" sz="4900" spc="-1" strike="noStrike">
                <a:solidFill>
                  <a:srgbClr val="00b050"/>
                </a:solidFill>
                <a:uFill>
                  <a:solidFill>
                    <a:srgbClr val="ffffff"/>
                  </a:solidFill>
                </a:uFill>
                <a:latin typeface="Dubai"/>
              </a:rPr>
              <a:t>Avez vous d'autres idées de lieu possible? et des idées pour faire évoluer le projet cuisine partagée</a:t>
            </a:r>
            <a:r>
              <a:rPr b="0" lang="fr-FR" sz="4900" spc="-1" strike="noStrike">
                <a:solidFill>
                  <a:srgbClr val="808080"/>
                </a:solidFill>
                <a:uFill>
                  <a:solidFill>
                    <a:srgbClr val="ffffff"/>
                  </a:solidFill>
                </a:uFill>
                <a:latin typeface="Dubai"/>
              </a:rPr>
              <a:t>
</a:t>
            </a:r>
            <a:r>
              <a:rPr b="0" lang="fr-FR" sz="3100" spc="-1" strike="noStrike">
                <a:solidFill>
                  <a:srgbClr val="808080"/>
                </a:solidFill>
                <a:uFill>
                  <a:solidFill>
                    <a:srgbClr val="ffffff"/>
                  </a:solidFill>
                </a:uFill>
                <a:latin typeface="Dubai"/>
              </a:rPr>
              <a:t>n=10</a:t>
            </a:r>
            <a:r>
              <a:rPr b="0" lang="fr-FR" sz="3900" spc="-1" strike="noStrike">
                <a:solidFill>
                  <a:srgbClr val="e3e3e3"/>
                </a:solidFill>
                <a:uFill>
                  <a:solidFill>
                    <a:srgbClr val="ffffff"/>
                  </a:solidFill>
                </a:uFill>
                <a:latin typeface="Georgia Pro"/>
              </a:rPr>
              <a:t>
</a:t>
            </a:r>
            <a:endParaRPr b="0" lang="fr-FR" sz="1800" spc="-1" strike="noStrike">
              <a:solidFill>
                <a:srgbClr val="ffffff"/>
              </a:solidFill>
              <a:uFill>
                <a:solidFill>
                  <a:srgbClr val="ffffff"/>
                </a:solidFill>
              </a:uFill>
              <a:latin typeface="Dubai"/>
            </a:endParaRPr>
          </a:p>
        </p:txBody>
      </p:sp>
      <p:sp>
        <p:nvSpPr>
          <p:cNvPr id="100" name="CustomShape 2"/>
          <p:cNvSpPr/>
          <p:nvPr/>
        </p:nvSpPr>
        <p:spPr>
          <a:xfrm>
            <a:off x="347040" y="1390320"/>
            <a:ext cx="11670480" cy="6349320"/>
          </a:xfrm>
          <a:prstGeom prst="rect">
            <a:avLst/>
          </a:prstGeom>
          <a:noFill/>
          <a:ln>
            <a:noFill/>
          </a:ln>
        </p:spPr>
        <p:style>
          <a:lnRef idx="0"/>
          <a:fillRef idx="0"/>
          <a:effectRef idx="0"/>
          <a:fontRef idx="minor"/>
        </p:style>
        <p:txBody>
          <a:bodyPr lIns="90000" rIns="90000" tIns="45000" bIns="45000"/>
          <a:p>
            <a:pPr>
              <a:lnSpc>
                <a:spcPct val="100000"/>
              </a:lnSpc>
            </a:pPr>
            <a:r>
              <a:rPr b="1" lang="fr-FR" sz="2300" spc="-1" strike="noStrike">
                <a:solidFill>
                  <a:srgbClr val="0070c0"/>
                </a:solidFill>
                <a:uFill>
                  <a:solidFill>
                    <a:srgbClr val="ffffff"/>
                  </a:solidFill>
                </a:uFill>
                <a:latin typeface="Dubai"/>
              </a:rPr>
              <a:t>Non (3)</a:t>
            </a:r>
            <a:endParaRPr b="0" lang="fr-FR" sz="1800" spc="-1" strike="noStrike">
              <a:solidFill>
                <a:srgbClr val="000000"/>
              </a:solidFill>
              <a:uFill>
                <a:solidFill>
                  <a:srgbClr val="ffffff"/>
                </a:solidFill>
              </a:uFill>
              <a:latin typeface="Arial"/>
            </a:endParaRPr>
          </a:p>
          <a:p>
            <a:pPr>
              <a:lnSpc>
                <a:spcPct val="100000"/>
              </a:lnSpc>
            </a:pPr>
            <a:r>
              <a:rPr b="1" lang="fr-FR" sz="2300" spc="-1" strike="noStrike">
                <a:solidFill>
                  <a:srgbClr val="ffffff"/>
                </a:solidFill>
                <a:uFill>
                  <a:solidFill>
                    <a:srgbClr val="ffffff"/>
                  </a:solidFill>
                </a:uFill>
                <a:latin typeface="Dubai"/>
              </a:rPr>
              <a:t>Ouvrir à un maximum d'utilisateurs, dans un lieu neutre, en partenariat avec mairie, maison de santé, écoles, centre de loisirs... travailler sur un plan global de sensibilisation à une alimentation saine et locale...</a:t>
            </a:r>
            <a:endParaRPr b="0" lang="fr-FR" sz="1800" spc="-1" strike="noStrike">
              <a:solidFill>
                <a:srgbClr val="000000"/>
              </a:solidFill>
              <a:uFill>
                <a:solidFill>
                  <a:srgbClr val="ffffff"/>
                </a:solidFill>
              </a:uFill>
              <a:latin typeface="Arial"/>
            </a:endParaRPr>
          </a:p>
          <a:p>
            <a:pPr>
              <a:lnSpc>
                <a:spcPct val="100000"/>
              </a:lnSpc>
            </a:pPr>
            <a:r>
              <a:rPr b="1" lang="fr-FR" sz="2300" spc="-1" strike="noStrike">
                <a:solidFill>
                  <a:srgbClr val="0070c0"/>
                </a:solidFill>
                <a:uFill>
                  <a:solidFill>
                    <a:srgbClr val="ffffff"/>
                  </a:solidFill>
                </a:uFill>
                <a:latin typeface="Dubai"/>
              </a:rPr>
              <a:t>Maison de retraite ? Que va-t-il advenir de l'ancienne base sportive de l'abbaye ? Le bâtiment sera-t-il réhabilité ?</a:t>
            </a:r>
            <a:endParaRPr b="0" lang="fr-FR" sz="1800" spc="-1" strike="noStrike">
              <a:solidFill>
                <a:srgbClr val="000000"/>
              </a:solidFill>
              <a:uFill>
                <a:solidFill>
                  <a:srgbClr val="ffffff"/>
                </a:solidFill>
              </a:uFill>
              <a:latin typeface="Arial"/>
            </a:endParaRPr>
          </a:p>
          <a:p>
            <a:pPr>
              <a:lnSpc>
                <a:spcPct val="100000"/>
              </a:lnSpc>
            </a:pPr>
            <a:r>
              <a:rPr b="1" lang="fr-FR" sz="2300" spc="-1" strike="noStrike">
                <a:solidFill>
                  <a:srgbClr val="ffffff"/>
                </a:solidFill>
                <a:uFill>
                  <a:solidFill>
                    <a:srgbClr val="ffffff"/>
                  </a:solidFill>
                </a:uFill>
                <a:latin typeface="Dubai"/>
              </a:rPr>
              <a:t>Je trouve l’idée d'installer une cuisine au jardin St Rome super! Je pense qu'une demande de subvention a l’Hérault dans le cadre 'budget partagé’ a une bonne chance d’être accepté.</a:t>
            </a:r>
            <a:endParaRPr b="0" lang="fr-FR" sz="1800" spc="-1" strike="noStrike">
              <a:solidFill>
                <a:srgbClr val="000000"/>
              </a:solidFill>
              <a:uFill>
                <a:solidFill>
                  <a:srgbClr val="ffffff"/>
                </a:solidFill>
              </a:uFill>
              <a:latin typeface="Arial"/>
            </a:endParaRPr>
          </a:p>
          <a:p>
            <a:pPr>
              <a:lnSpc>
                <a:spcPct val="100000"/>
              </a:lnSpc>
            </a:pPr>
            <a:r>
              <a:rPr b="1" lang="fr-FR" sz="2300" spc="-1" strike="noStrike" u="sng">
                <a:solidFill>
                  <a:srgbClr val="0070c0"/>
                </a:solidFill>
                <a:uFill>
                  <a:solidFill>
                    <a:srgbClr val="ffffff"/>
                  </a:solidFill>
                </a:uFill>
                <a:latin typeface="Dubai"/>
              </a:rPr>
              <a:t>Dans immédiat</a:t>
            </a:r>
            <a:r>
              <a:rPr b="1" lang="fr-FR" sz="2300" spc="-1" strike="noStrike">
                <a:solidFill>
                  <a:srgbClr val="0070c0"/>
                </a:solidFill>
                <a:uFill>
                  <a:solidFill>
                    <a:srgbClr val="ffffff"/>
                  </a:solidFill>
                </a:uFill>
                <a:latin typeface="Dubai"/>
              </a:rPr>
              <a:t>: ateliers cuisine chez adhérents &amp; </a:t>
            </a:r>
            <a:r>
              <a:rPr b="1" lang="fr-FR" sz="2300" spc="-1" strike="noStrike" u="sng">
                <a:solidFill>
                  <a:srgbClr val="0070c0"/>
                </a:solidFill>
                <a:uFill>
                  <a:solidFill>
                    <a:srgbClr val="ffffff"/>
                  </a:solidFill>
                </a:uFill>
                <a:latin typeface="Dubai"/>
              </a:rPr>
              <a:t>A moyen terme </a:t>
            </a:r>
            <a:r>
              <a:rPr b="1" lang="fr-FR" sz="2300" spc="-1" strike="noStrike">
                <a:solidFill>
                  <a:srgbClr val="0070c0"/>
                </a:solidFill>
                <a:uFill>
                  <a:solidFill>
                    <a:srgbClr val="ffffff"/>
                  </a:solidFill>
                </a:uFill>
                <a:latin typeface="Dubai"/>
              </a:rPr>
              <a:t>si pas de local + grand ailleurs : agrandissement et aménagement du local actuel </a:t>
            </a:r>
            <a:r>
              <a:rPr b="1" lang="fr-FR" sz="2300" spc="-1" strike="noStrike" u="sng">
                <a:solidFill>
                  <a:srgbClr val="0070c0"/>
                </a:solidFill>
                <a:uFill>
                  <a:solidFill>
                    <a:srgbClr val="ffffff"/>
                  </a:solidFill>
                </a:uFill>
                <a:latin typeface="Dubai"/>
              </a:rPr>
              <a:t>Pour long terme</a:t>
            </a:r>
            <a:r>
              <a:rPr b="1" lang="fr-FR" sz="2300" spc="-1" strike="noStrike">
                <a:solidFill>
                  <a:srgbClr val="0070c0"/>
                </a:solidFill>
                <a:uFill>
                  <a:solidFill>
                    <a:srgbClr val="ffffff"/>
                  </a:solidFill>
                </a:uFill>
                <a:latin typeface="Dubai"/>
              </a:rPr>
              <a:t>: poursuivre recherche meilleure solution</a:t>
            </a:r>
            <a:endParaRPr b="0" lang="fr-FR" sz="1800" spc="-1" strike="noStrike">
              <a:solidFill>
                <a:srgbClr val="000000"/>
              </a:solidFill>
              <a:uFill>
                <a:solidFill>
                  <a:srgbClr val="ffffff"/>
                </a:solidFill>
              </a:uFill>
              <a:latin typeface="Arial"/>
            </a:endParaRPr>
          </a:p>
          <a:p>
            <a:pPr>
              <a:lnSpc>
                <a:spcPct val="100000"/>
              </a:lnSpc>
            </a:pPr>
            <a:r>
              <a:rPr b="1" lang="fr-FR" sz="2300" spc="-1" strike="noStrike">
                <a:solidFill>
                  <a:srgbClr val="ffffff"/>
                </a:solidFill>
                <a:uFill>
                  <a:solidFill>
                    <a:srgbClr val="ffffff"/>
                  </a:solidFill>
                </a:uFill>
                <a:latin typeface="Dubai"/>
              </a:rPr>
              <a:t>Un local à la coopérative ?</a:t>
            </a:r>
            <a:endParaRPr b="0" lang="fr-FR" sz="1800" spc="-1" strike="noStrike">
              <a:solidFill>
                <a:srgbClr val="000000"/>
              </a:solidFill>
              <a:uFill>
                <a:solidFill>
                  <a:srgbClr val="ffffff"/>
                </a:solidFill>
              </a:uFill>
              <a:latin typeface="Arial"/>
            </a:endParaRPr>
          </a:p>
          <a:p>
            <a:pPr>
              <a:lnSpc>
                <a:spcPct val="100000"/>
              </a:lnSpc>
            </a:pPr>
            <a:r>
              <a:rPr b="1" lang="fr-FR" sz="2300" spc="-1" strike="noStrike">
                <a:solidFill>
                  <a:srgbClr val="0070c0"/>
                </a:solidFill>
                <a:uFill>
                  <a:solidFill>
                    <a:srgbClr val="ffffff"/>
                  </a:solidFill>
                </a:uFill>
                <a:latin typeface="Dubai"/>
              </a:rPr>
              <a:t>Cuisine pour repas bio cantines</a:t>
            </a:r>
            <a:endParaRPr b="0" lang="fr-FR" sz="1800" spc="-1" strike="noStrike">
              <a:solidFill>
                <a:srgbClr val="000000"/>
              </a:solidFill>
              <a:uFill>
                <a:solidFill>
                  <a:srgbClr val="ffffff"/>
                </a:solidFill>
              </a:uFill>
              <a:latin typeface="Arial"/>
            </a:endParaRPr>
          </a:p>
          <a:p>
            <a:pPr>
              <a:lnSpc>
                <a:spcPct val="100000"/>
              </a:lnSpc>
            </a:pPr>
            <a:r>
              <a:rPr b="1" lang="fr-FR" sz="2300" spc="-1" strike="noStrike">
                <a:solidFill>
                  <a:srgbClr val="ffffff"/>
                </a:solidFill>
                <a:uFill>
                  <a:solidFill>
                    <a:srgbClr val="ffffff"/>
                  </a:solidFill>
                </a:uFill>
                <a:latin typeface="Dubai"/>
              </a:rPr>
              <a:t>Trouver un autre local</a:t>
            </a:r>
            <a:endParaRPr b="0" lang="fr-FR" sz="1800" spc="-1" strike="noStrike">
              <a:solidFill>
                <a:srgbClr val="000000"/>
              </a:solidFill>
              <a:uFill>
                <a:solidFill>
                  <a:srgbClr val="ffffff"/>
                </a:solidFill>
              </a:uFill>
              <a:latin typeface="Arial"/>
            </a:endParaRPr>
          </a:p>
          <a:p>
            <a:pPr algn="ctr">
              <a:lnSpc>
                <a:spcPct val="100000"/>
              </a:lnSpc>
            </a:pPr>
            <a:endParaRPr b="0" lang="fr-FR" sz="1800" spc="-1" strike="noStrike">
              <a:solidFill>
                <a:srgbClr val="000000"/>
              </a:solidFill>
              <a:uFill>
                <a:solidFill>
                  <a:srgbClr val="ffffff"/>
                </a:solidFill>
              </a:uFill>
              <a:latin typeface="Arial"/>
            </a:endParaRPr>
          </a:p>
        </p:txBody>
      </p:sp>
    </p:spTree>
  </p:cSld>
  <p:timing>
    <p:tnLst>
      <p:par>
        <p:cTn id="23" dur="indefinite" restart="never" nodeType="tmRoot">
          <p:childTnLst>
            <p:seq>
              <p:cTn id="24" dur="indefinite" nodeType="mainSeq">
                <p:childTnLst>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00">
                                            <p:txEl>
                                              <p:pRg st="0"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100">
                                            <p:txEl>
                                              <p:pRg st="8" end="22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100">
                                            <p:txEl>
                                              <p:pRg st="226" end="34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100">
                                            <p:txEl>
                                              <p:pRg st="344" end="52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100">
                                            <p:txEl>
                                              <p:pRg st="526" end="727"/>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100">
                                            <p:txEl>
                                              <p:pRg st="727" end="755"/>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nodeType="clickEffect" fill="hold" presetClass="entr" presetID="1">
                                  <p:stCondLst>
                                    <p:cond delay="0"/>
                                  </p:stCondLst>
                                  <p:childTnLst>
                                    <p:set>
                                      <p:cBhvr>
                                        <p:cTn id="52" dur="1" fill="hold">
                                          <p:stCondLst>
                                            <p:cond delay="0"/>
                                          </p:stCondLst>
                                        </p:cTn>
                                        <p:tgtEl>
                                          <p:spTgt spid="100">
                                            <p:txEl>
                                              <p:pRg st="755" end="787"/>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nodeType="clickEffect" fill="hold" presetClass="entr" presetID="1">
                                  <p:stCondLst>
                                    <p:cond delay="0"/>
                                  </p:stCondLst>
                                  <p:childTnLst>
                                    <p:set>
                                      <p:cBhvr>
                                        <p:cTn id="56" dur="1" fill="hold">
                                          <p:stCondLst>
                                            <p:cond delay="0"/>
                                          </p:stCondLst>
                                        </p:cTn>
                                        <p:tgtEl>
                                          <p:spTgt spid="100">
                                            <p:txEl>
                                              <p:pRg st="787" end="810"/>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sp>
        <p:nvSpPr>
          <p:cNvPr id="101" name="TextShape 1"/>
          <p:cNvSpPr txBox="1"/>
          <p:nvPr/>
        </p:nvSpPr>
        <p:spPr>
          <a:xfrm>
            <a:off x="614520" y="819000"/>
            <a:ext cx="10652760" cy="1257120"/>
          </a:xfrm>
          <a:prstGeom prst="rect">
            <a:avLst/>
          </a:prstGeom>
          <a:noFill/>
          <a:ln>
            <a:noFill/>
          </a:ln>
        </p:spPr>
        <p:txBody>
          <a:bodyPr anchor="ctr"/>
          <a:p>
            <a:pPr algn="ctr">
              <a:lnSpc>
                <a:spcPct val="90000"/>
              </a:lnSpc>
            </a:pPr>
            <a:r>
              <a:rPr b="0" lang="fr-FR" sz="4900" spc="-1" strike="noStrike">
                <a:solidFill>
                  <a:srgbClr val="00b050"/>
                </a:solidFill>
                <a:uFill>
                  <a:solidFill>
                    <a:srgbClr val="ffffff"/>
                  </a:solidFill>
                </a:uFill>
                <a:latin typeface="Dubai"/>
              </a:rPr>
              <a:t>Souhaitez vous faire partie d'une "commission cuisine partagée" pour construire l'avenir de la cuisine partagée</a:t>
            </a:r>
            <a:r>
              <a:rPr b="0" lang="fr-FR" sz="4900" spc="-1" strike="noStrike">
                <a:solidFill>
                  <a:srgbClr val="808080"/>
                </a:solidFill>
                <a:uFill>
                  <a:solidFill>
                    <a:srgbClr val="ffffff"/>
                  </a:solidFill>
                </a:uFill>
                <a:latin typeface="Dubai"/>
              </a:rPr>
              <a:t>
</a:t>
            </a:r>
            <a:r>
              <a:rPr b="0" lang="fr-FR" sz="3100" spc="-1" strike="noStrike">
                <a:solidFill>
                  <a:srgbClr val="808080"/>
                </a:solidFill>
                <a:uFill>
                  <a:solidFill>
                    <a:srgbClr val="ffffff"/>
                  </a:solidFill>
                </a:uFill>
                <a:latin typeface="Dubai"/>
              </a:rPr>
              <a:t>n: 32 </a:t>
            </a:r>
            <a:r>
              <a:rPr b="0" lang="fr-FR" sz="3900" spc="-1" strike="noStrike">
                <a:solidFill>
                  <a:srgbClr val="e3e3e3"/>
                </a:solidFill>
                <a:uFill>
                  <a:solidFill>
                    <a:srgbClr val="ffffff"/>
                  </a:solidFill>
                </a:uFill>
                <a:latin typeface="Georgia Pro"/>
              </a:rPr>
              <a:t>
</a:t>
            </a:r>
            <a:endParaRPr b="0" lang="fr-FR" sz="1800" spc="-1" strike="noStrike">
              <a:solidFill>
                <a:srgbClr val="ffffff"/>
              </a:solidFill>
              <a:uFill>
                <a:solidFill>
                  <a:srgbClr val="ffffff"/>
                </a:solidFill>
              </a:uFill>
              <a:latin typeface="Dubai"/>
            </a:endParaRPr>
          </a:p>
        </p:txBody>
      </p:sp>
      <p:sp>
        <p:nvSpPr>
          <p:cNvPr id="102" name="TextShape 2"/>
          <p:cNvSpPr txBox="1"/>
          <p:nvPr/>
        </p:nvSpPr>
        <p:spPr>
          <a:xfrm>
            <a:off x="913680" y="2076480"/>
            <a:ext cx="10353240" cy="3714480"/>
          </a:xfrm>
          <a:prstGeom prst="rect">
            <a:avLst/>
          </a:prstGeom>
          <a:noFill/>
          <a:ln>
            <a:noFill/>
          </a:ln>
        </p:spPr>
        <p:txBody>
          <a:bodyPr/>
          <a:p>
            <a:endParaRPr b="0" lang="fr-FR" sz="2100" spc="-1" strike="noStrike">
              <a:solidFill>
                <a:srgbClr val="e3e3e3"/>
              </a:solidFill>
              <a:uFill>
                <a:solidFill>
                  <a:srgbClr val="ffffff"/>
                </a:solidFill>
              </a:uFill>
              <a:latin typeface="Dubai"/>
            </a:endParaRPr>
          </a:p>
        </p:txBody>
      </p:sp>
      <p:pic>
        <p:nvPicPr>
          <p:cNvPr id="103" name="Image 6" descr=""/>
          <p:cNvPicPr/>
          <p:nvPr/>
        </p:nvPicPr>
        <p:blipFill>
          <a:blip r:embed="rId1"/>
          <a:srcRect l="13931" t="19001" r="5550" b="16816"/>
          <a:stretch/>
        </p:blipFill>
        <p:spPr>
          <a:xfrm>
            <a:off x="1404720" y="2320560"/>
            <a:ext cx="9505440" cy="4259880"/>
          </a:xfrm>
          <a:prstGeom prst="rect">
            <a:avLst/>
          </a:prstGeom>
          <a:ln>
            <a:noFill/>
          </a:ln>
        </p:spPr>
      </p:pic>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sp>
        <p:nvSpPr>
          <p:cNvPr id="104" name="TextShape 1"/>
          <p:cNvSpPr txBox="1"/>
          <p:nvPr/>
        </p:nvSpPr>
        <p:spPr>
          <a:xfrm>
            <a:off x="913680" y="609480"/>
            <a:ext cx="10353240" cy="1257120"/>
          </a:xfrm>
          <a:prstGeom prst="rect">
            <a:avLst/>
          </a:prstGeom>
          <a:noFill/>
          <a:ln>
            <a:noFill/>
          </a:ln>
        </p:spPr>
        <p:txBody>
          <a:bodyPr anchor="ctr"/>
          <a:p>
            <a:pPr algn="ctr">
              <a:lnSpc>
                <a:spcPct val="90000"/>
              </a:lnSpc>
            </a:pPr>
            <a:r>
              <a:rPr b="0" lang="fr-FR" sz="5300" spc="-1" strike="noStrike">
                <a:solidFill>
                  <a:srgbClr val="00b050"/>
                </a:solidFill>
                <a:uFill>
                  <a:solidFill>
                    <a:srgbClr val="ffffff"/>
                  </a:solidFill>
                </a:uFill>
                <a:latin typeface="Dubai"/>
              </a:rPr>
              <a:t>Pensez vous qu’un déménagement du local soit souhaitable?</a:t>
            </a:r>
            <a:r>
              <a:rPr b="0" lang="fr-FR" sz="4400" spc="-1" strike="noStrike">
                <a:solidFill>
                  <a:srgbClr val="00b050"/>
                </a:solidFill>
                <a:uFill>
                  <a:solidFill>
                    <a:srgbClr val="ffffff"/>
                  </a:solidFill>
                </a:uFill>
                <a:latin typeface="Dubai"/>
              </a:rPr>
              <a:t>
</a:t>
            </a:r>
            <a:r>
              <a:rPr b="0" lang="fr-FR" sz="4400" spc="-1" strike="noStrike">
                <a:solidFill>
                  <a:srgbClr val="808080"/>
                </a:solidFill>
                <a:uFill>
                  <a:solidFill>
                    <a:srgbClr val="ffffff"/>
                  </a:solidFill>
                </a:uFill>
                <a:latin typeface="Dubai"/>
              </a:rPr>
              <a:t>n=23</a:t>
            </a:r>
            <a:endParaRPr b="0" lang="fr-FR" sz="1800" spc="-1" strike="noStrike">
              <a:solidFill>
                <a:srgbClr val="ffffff"/>
              </a:solidFill>
              <a:uFill>
                <a:solidFill>
                  <a:srgbClr val="ffffff"/>
                </a:solidFill>
              </a:uFill>
              <a:latin typeface="Dubai"/>
            </a:endParaRPr>
          </a:p>
        </p:txBody>
      </p:sp>
      <p:pic>
        <p:nvPicPr>
          <p:cNvPr id="105" name="Espace réservé du contenu 3" descr=""/>
          <p:cNvPicPr/>
          <p:nvPr/>
        </p:nvPicPr>
        <p:blipFill>
          <a:blip r:embed="rId1"/>
          <a:srcRect l="31667" t="41156" r="13195" b="13809"/>
          <a:stretch/>
        </p:blipFill>
        <p:spPr>
          <a:xfrm>
            <a:off x="1697760" y="2039760"/>
            <a:ext cx="8785440" cy="4705920"/>
          </a:xfrm>
          <a:prstGeom prst="rect">
            <a:avLst/>
          </a:prstGeom>
          <a:ln>
            <a:noFill/>
          </a:ln>
        </p:spPr>
      </p:pic>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d3ba68"/>
        </a:solidFill>
      </p:bgPr>
    </p:bg>
    <p:spTree>
      <p:nvGrpSpPr>
        <p:cNvPr id="1" name=""/>
        <p:cNvGrpSpPr/>
        <p:nvPr/>
      </p:nvGrpSpPr>
      <p:grpSpPr>
        <a:xfrm>
          <a:off x="0" y="0"/>
          <a:ext cx="0" cy="0"/>
          <a:chOff x="0" y="0"/>
          <a:chExt cx="0" cy="0"/>
        </a:xfrm>
      </p:grpSpPr>
      <p:sp>
        <p:nvSpPr>
          <p:cNvPr id="106" name="TextShape 1"/>
          <p:cNvSpPr txBox="1"/>
          <p:nvPr/>
        </p:nvSpPr>
        <p:spPr>
          <a:xfrm>
            <a:off x="193680" y="892080"/>
            <a:ext cx="4396680" cy="5656320"/>
          </a:xfrm>
          <a:prstGeom prst="rect">
            <a:avLst/>
          </a:prstGeom>
          <a:noFill/>
          <a:ln>
            <a:noFill/>
          </a:ln>
        </p:spPr>
        <p:txBody>
          <a:bodyPr anchor="ctr"/>
          <a:p>
            <a:pPr algn="ctr">
              <a:lnSpc>
                <a:spcPct val="90000"/>
              </a:lnSpc>
            </a:pPr>
            <a:r>
              <a:rPr b="0" lang="fr-FR" sz="5300" spc="-1" strike="noStrike">
                <a:solidFill>
                  <a:srgbClr val="00b050"/>
                </a:solidFill>
                <a:uFill>
                  <a:solidFill>
                    <a:srgbClr val="ffffff"/>
                  </a:solidFill>
                </a:uFill>
                <a:latin typeface="Dubai"/>
              </a:rPr>
              <a:t>Quels critères sont selon vous les plus importants pour le choix du local</a:t>
            </a:r>
            <a:r>
              <a:rPr b="0" lang="fr-FR" sz="5300" spc="-1" strike="noStrike">
                <a:solidFill>
                  <a:srgbClr val="808080"/>
                </a:solidFill>
                <a:uFill>
                  <a:solidFill>
                    <a:srgbClr val="ffffff"/>
                  </a:solidFill>
                </a:uFill>
                <a:latin typeface="Dubai"/>
              </a:rPr>
              <a:t>
</a:t>
            </a:r>
            <a:r>
              <a:rPr b="0" lang="fr-FR" sz="2700" spc="-1" strike="noStrike">
                <a:solidFill>
                  <a:srgbClr val="808080"/>
                </a:solidFill>
                <a:uFill>
                  <a:solidFill>
                    <a:srgbClr val="ffffff"/>
                  </a:solidFill>
                </a:uFill>
                <a:latin typeface="Dubai"/>
              </a:rPr>
              <a:t>n: 34</a:t>
            </a:r>
            <a:r>
              <a:rPr b="0" lang="fr-FR" sz="3900" spc="-1" strike="noStrike">
                <a:solidFill>
                  <a:srgbClr val="e3e3e3"/>
                </a:solidFill>
                <a:uFill>
                  <a:solidFill>
                    <a:srgbClr val="ffffff"/>
                  </a:solidFill>
                </a:uFill>
                <a:latin typeface="Georgia Pro"/>
              </a:rPr>
              <a:t>
</a:t>
            </a:r>
            <a:endParaRPr b="0" lang="fr-FR" sz="1800" spc="-1" strike="noStrike">
              <a:solidFill>
                <a:srgbClr val="ffffff"/>
              </a:solidFill>
              <a:uFill>
                <a:solidFill>
                  <a:srgbClr val="ffffff"/>
                </a:solidFill>
              </a:uFill>
              <a:latin typeface="Dubai"/>
            </a:endParaRPr>
          </a:p>
        </p:txBody>
      </p:sp>
      <p:pic>
        <p:nvPicPr>
          <p:cNvPr id="107" name="Image 6" descr=""/>
          <p:cNvPicPr/>
          <p:nvPr/>
        </p:nvPicPr>
        <p:blipFill>
          <a:blip r:embed="rId1"/>
          <a:srcRect l="40097" t="10812" r="11953" b="11412"/>
          <a:stretch/>
        </p:blipFill>
        <p:spPr>
          <a:xfrm>
            <a:off x="4785840" y="0"/>
            <a:ext cx="7395120" cy="6857640"/>
          </a:xfrm>
          <a:prstGeom prst="rect">
            <a:avLst/>
          </a:prstGeom>
          <a:ln>
            <a:noFill/>
          </a:ln>
        </p:spPr>
      </p:pic>
      <p:sp>
        <p:nvSpPr>
          <p:cNvPr id="108" name="CustomShape 2"/>
          <p:cNvSpPr/>
          <p:nvPr/>
        </p:nvSpPr>
        <p:spPr>
          <a:xfrm>
            <a:off x="4785840" y="85320"/>
            <a:ext cx="1309680" cy="564480"/>
          </a:xfrm>
          <a:prstGeom prst="ellipse">
            <a:avLst/>
          </a:prstGeom>
          <a:noFill/>
          <a:ln w="28440">
            <a:round/>
          </a:ln>
        </p:spPr>
        <p:style>
          <a:lnRef idx="2">
            <a:schemeClr val="accent1"/>
          </a:lnRef>
          <a:fillRef idx="1">
            <a:schemeClr val="lt1"/>
          </a:fillRef>
          <a:effectRef idx="0">
            <a:schemeClr val="accent1"/>
          </a:effectRef>
          <a:fontRef idx="minor"/>
        </p:style>
      </p:sp>
      <p:sp>
        <p:nvSpPr>
          <p:cNvPr id="109" name="CustomShape 3"/>
          <p:cNvSpPr/>
          <p:nvPr/>
        </p:nvSpPr>
        <p:spPr>
          <a:xfrm>
            <a:off x="4780800" y="1910160"/>
            <a:ext cx="1309680" cy="564480"/>
          </a:xfrm>
          <a:prstGeom prst="ellipse">
            <a:avLst/>
          </a:prstGeom>
          <a:noFill/>
          <a:ln w="28440">
            <a:round/>
          </a:ln>
        </p:spPr>
        <p:style>
          <a:lnRef idx="2">
            <a:schemeClr val="accent1"/>
          </a:lnRef>
          <a:fillRef idx="1">
            <a:schemeClr val="lt1"/>
          </a:fillRef>
          <a:effectRef idx="0">
            <a:schemeClr val="accent1"/>
          </a:effectRef>
          <a:fontRef idx="minor"/>
        </p:style>
      </p:sp>
      <p:sp>
        <p:nvSpPr>
          <p:cNvPr id="110" name="CustomShape 4"/>
          <p:cNvSpPr/>
          <p:nvPr/>
        </p:nvSpPr>
        <p:spPr>
          <a:xfrm>
            <a:off x="4780800" y="592200"/>
            <a:ext cx="1309680" cy="564480"/>
          </a:xfrm>
          <a:prstGeom prst="ellipse">
            <a:avLst/>
          </a:prstGeom>
          <a:noFill/>
          <a:ln w="28440">
            <a:round/>
          </a:ln>
        </p:spPr>
        <p:style>
          <a:lnRef idx="2">
            <a:schemeClr val="accent1"/>
          </a:lnRef>
          <a:fillRef idx="1">
            <a:schemeClr val="lt1"/>
          </a:fillRef>
          <a:effectRef idx="0">
            <a:schemeClr val="accent1"/>
          </a:effectRef>
          <a:fontRef idx="minor"/>
        </p:style>
      </p:sp>
      <p:sp>
        <p:nvSpPr>
          <p:cNvPr id="111" name="CustomShape 5"/>
          <p:cNvSpPr/>
          <p:nvPr/>
        </p:nvSpPr>
        <p:spPr>
          <a:xfrm>
            <a:off x="4655880" y="3155400"/>
            <a:ext cx="1309680" cy="564480"/>
          </a:xfrm>
          <a:prstGeom prst="ellipse">
            <a:avLst/>
          </a:prstGeom>
          <a:noFill/>
          <a:ln w="28440">
            <a:round/>
          </a:ln>
        </p:spPr>
        <p:style>
          <a:lnRef idx="2">
            <a:schemeClr val="accent1"/>
          </a:lnRef>
          <a:fillRef idx="1">
            <a:schemeClr val="lt1"/>
          </a:fillRef>
          <a:effectRef idx="0">
            <a:schemeClr val="accent1"/>
          </a:effectRef>
          <a:fontRef idx="minor"/>
        </p:style>
      </p:sp>
    </p:spTree>
  </p:cSld>
  <p:timing>
    <p:tnLst>
      <p:par>
        <p:cTn id="59" dur="indefinite" restart="never" nodeType="tmRoot">
          <p:childTnLst>
            <p:seq>
              <p:cTn id="60" dur="indefinite" nodeType="mainSeq">
                <p:childTnLst>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108"/>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nodeType="clickEffect" fill="hold" presetClass="entr" presetID="1">
                                  <p:stCondLst>
                                    <p:cond delay="0"/>
                                  </p:stCondLst>
                                  <p:childTnLst>
                                    <p:set>
                                      <p:cBhvr>
                                        <p:cTn id="68" dur="1" fill="hold">
                                          <p:stCondLst>
                                            <p:cond delay="0"/>
                                          </p:stCondLst>
                                        </p:cTn>
                                        <p:tgtEl>
                                          <p:spTgt spid="11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nodeType="clickEffect" fill="hold" presetClass="entr" presetID="1">
                                  <p:stCondLst>
                                    <p:cond delay="0"/>
                                  </p:stCondLst>
                                  <p:childTnLst>
                                    <p:set>
                                      <p:cBhvr>
                                        <p:cTn id="72" dur="1" fill="hold">
                                          <p:stCondLst>
                                            <p:cond delay="0"/>
                                          </p:stCondLst>
                                        </p:cTn>
                                        <p:tgtEl>
                                          <p:spTgt spid="110"/>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
                                  <p:stCondLst>
                                    <p:cond delay="0"/>
                                  </p:stCondLst>
                                  <p:childTnLst>
                                    <p:set>
                                      <p:cBhvr>
                                        <p:cTn id="76" dur="1" fill="hold">
                                          <p:stCondLst>
                                            <p:cond delay="0"/>
                                          </p:stCondLst>
                                        </p:cTn>
                                        <p:tgtEl>
                                          <p:spTgt spid="109"/>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260</TotalTime>
  <Application>LibreOffice/5.1.6.2$Linux_X86_64 LibreOffice_project/10m0$Build-2</Application>
  <Words>630</Words>
  <Paragraphs>57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2019-11-26T09:22:41Z</dcterms:created>
  <dc:creator>ANDO ISRAEL</dc:creator>
  <dc:description/>
  <dc:language>fr-FR</dc:language>
  <cp:lastModifiedBy>ANDO ISRAEL</cp:lastModifiedBy>
  <dcterms:modified xsi:type="dcterms:W3CDTF">2019-11-26T13:43:28Z</dcterms:modified>
  <cp:revision>26</cp:revision>
  <dc:subject/>
  <dc:title>Résultats questionnaire  AG extraordinaire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4</vt:i4>
  </property>
  <property fmtid="{D5CDD505-2E9C-101B-9397-08002B2CF9AE}" pid="8" name="PresentationFormat">
    <vt:lpwstr>Grand écran</vt:lpwstr>
  </property>
  <property fmtid="{D5CDD505-2E9C-101B-9397-08002B2CF9AE}" pid="9" name="ScaleCrop">
    <vt:bool>0</vt:bool>
  </property>
  <property fmtid="{D5CDD505-2E9C-101B-9397-08002B2CF9AE}" pid="10" name="ShareDoc">
    <vt:bool>0</vt:bool>
  </property>
  <property fmtid="{D5CDD505-2E9C-101B-9397-08002B2CF9AE}" pid="11" name="Slides">
    <vt:i4>11</vt:i4>
  </property>
</Properties>
</file>